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8"/>
  </p:notesMasterIdLst>
  <p:handoutMasterIdLst>
    <p:handoutMasterId r:id="rId39"/>
  </p:handoutMasterIdLst>
  <p:sldIdLst>
    <p:sldId id="259" r:id="rId3"/>
    <p:sldId id="275" r:id="rId4"/>
    <p:sldId id="297" r:id="rId5"/>
    <p:sldId id="279" r:id="rId6"/>
    <p:sldId id="270" r:id="rId7"/>
    <p:sldId id="276" r:id="rId8"/>
    <p:sldId id="264" r:id="rId9"/>
    <p:sldId id="298" r:id="rId10"/>
    <p:sldId id="299" r:id="rId11"/>
    <p:sldId id="300" r:id="rId12"/>
    <p:sldId id="302" r:id="rId13"/>
    <p:sldId id="303" r:id="rId14"/>
    <p:sldId id="301" r:id="rId15"/>
    <p:sldId id="273" r:id="rId16"/>
    <p:sldId id="289" r:id="rId17"/>
    <p:sldId id="304" r:id="rId18"/>
    <p:sldId id="305" r:id="rId19"/>
    <p:sldId id="306" r:id="rId20"/>
    <p:sldId id="307" r:id="rId21"/>
    <p:sldId id="308" r:id="rId22"/>
    <p:sldId id="288" r:id="rId23"/>
    <p:sldId id="281" r:id="rId24"/>
    <p:sldId id="274" r:id="rId25"/>
    <p:sldId id="283" r:id="rId26"/>
    <p:sldId id="295" r:id="rId27"/>
    <p:sldId id="282" r:id="rId28"/>
    <p:sldId id="268" r:id="rId29"/>
    <p:sldId id="286" r:id="rId30"/>
    <p:sldId id="287" r:id="rId31"/>
    <p:sldId id="284" r:id="rId32"/>
    <p:sldId id="309" r:id="rId33"/>
    <p:sldId id="296" r:id="rId34"/>
    <p:sldId id="290" r:id="rId35"/>
    <p:sldId id="291" r:id="rId36"/>
    <p:sldId id="262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8BC"/>
    <a:srgbClr val="A40000"/>
    <a:srgbClr val="FFFFFF"/>
    <a:srgbClr val="FFC000"/>
    <a:srgbClr val="C55A11"/>
    <a:srgbClr val="33CC33"/>
    <a:srgbClr val="BEF260"/>
    <a:srgbClr val="ADDC44"/>
    <a:srgbClr val="ABDB7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20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>
        <p:guide orient="horz" pos="1944"/>
        <p:guide pos="552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1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0C95F-A750-4ECC-A983-9E7913DE2FC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635093D-7535-4516-8FF9-94DCD73E8577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Layout </a:t>
          </a:r>
          <a:r>
            <a:rPr lang="en-US" b="1" dirty="0" err="1">
              <a:latin typeface="Calibri Light" panose="020F0302020204030204"/>
            </a:rPr>
            <a:t>vorbereiten</a:t>
          </a:r>
          <a:endParaRPr lang="en-US" b="1" dirty="0" err="1"/>
        </a:p>
      </dgm:t>
    </dgm:pt>
    <dgm:pt modelId="{BD36D5CD-D7C9-49CF-AD8D-B6FF211784AF}" type="parTrans" cxnId="{47C771C6-6A87-4066-84C2-E2E2506FAD9D}">
      <dgm:prSet/>
      <dgm:spPr/>
      <dgm:t>
        <a:bodyPr/>
        <a:lstStyle/>
        <a:p>
          <a:endParaRPr lang="de-DE" b="1"/>
        </a:p>
      </dgm:t>
    </dgm:pt>
    <dgm:pt modelId="{9562C657-C091-4A5A-9B37-67573F66E59D}" type="sibTrans" cxnId="{47C771C6-6A87-4066-84C2-E2E2506FAD9D}">
      <dgm:prSet/>
      <dgm:spPr/>
      <dgm:t>
        <a:bodyPr/>
        <a:lstStyle/>
        <a:p>
          <a:endParaRPr lang="de-DE" b="1"/>
        </a:p>
      </dgm:t>
    </dgm:pt>
    <dgm:pt modelId="{6B739C10-0AE2-409B-9BB5-5D40C5CA6688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Parameter (Werteplatzhalter) erstellen</a:t>
          </a:r>
          <a:endParaRPr lang="en-US" b="1" dirty="0"/>
        </a:p>
      </dgm:t>
    </dgm:pt>
    <dgm:pt modelId="{2C5D4612-E965-47AB-9D21-335644F5A95D}" type="parTrans" cxnId="{E2F8E1F8-D5DA-4F1D-A73D-C2E1184FB8A5}">
      <dgm:prSet/>
      <dgm:spPr/>
      <dgm:t>
        <a:bodyPr/>
        <a:lstStyle/>
        <a:p>
          <a:endParaRPr lang="de-DE" b="1"/>
        </a:p>
      </dgm:t>
    </dgm:pt>
    <dgm:pt modelId="{8F66C552-2126-4D77-8276-E94DA00F4C4F}" type="sibTrans" cxnId="{E2F8E1F8-D5DA-4F1D-A73D-C2E1184FB8A5}">
      <dgm:prSet/>
      <dgm:spPr/>
      <dgm:t>
        <a:bodyPr/>
        <a:lstStyle/>
        <a:p>
          <a:endParaRPr lang="de-DE" b="1"/>
        </a:p>
      </dgm:t>
    </dgm:pt>
    <dgm:pt modelId="{902E5B5B-CDAD-42EC-81F5-CEFC221EEF9C}">
      <dgm:prSet phldrT="[Text]" phldr="0"/>
      <dgm:spPr/>
      <dgm:t>
        <a:bodyPr/>
        <a:lstStyle/>
        <a:p>
          <a:pPr rtl="0"/>
          <a:r>
            <a:rPr lang="en-US" b="1" dirty="0" err="1">
              <a:latin typeface="Calibri Light" panose="020F0302020204030204"/>
            </a:rPr>
            <a:t>Eingabemaske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erstellen</a:t>
          </a:r>
          <a:r>
            <a:rPr lang="en-US" b="1" dirty="0">
              <a:latin typeface="Calibri Light" panose="020F0302020204030204"/>
            </a:rPr>
            <a:t> (</a:t>
          </a:r>
          <a:r>
            <a:rPr lang="en-US" b="1" dirty="0" err="1">
              <a:latin typeface="Calibri Light" panose="020F0302020204030204"/>
            </a:rPr>
            <a:t>TemplateData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oder</a:t>
          </a:r>
          <a:r>
            <a:rPr lang="en-US" b="1" dirty="0">
              <a:latin typeface="Calibri Light" panose="020F0302020204030204"/>
            </a:rPr>
            <a:t> Page Forms)</a:t>
          </a:r>
          <a:endParaRPr lang="en-US" b="1" dirty="0"/>
        </a:p>
      </dgm:t>
    </dgm:pt>
    <dgm:pt modelId="{96C2F3B1-3D57-41A1-94BA-A4BECFE69367}" type="parTrans" cxnId="{7083B3C3-DFCD-4A70-A2E2-6F1DA8518FEB}">
      <dgm:prSet/>
      <dgm:spPr/>
      <dgm:t>
        <a:bodyPr/>
        <a:lstStyle/>
        <a:p>
          <a:endParaRPr lang="de-DE" b="1"/>
        </a:p>
      </dgm:t>
    </dgm:pt>
    <dgm:pt modelId="{F2E9ED3F-4D78-4548-8EBC-A9DDEEA6F7E5}" type="sibTrans" cxnId="{7083B3C3-DFCD-4A70-A2E2-6F1DA8518FEB}">
      <dgm:prSet/>
      <dgm:spPr/>
      <dgm:t>
        <a:bodyPr/>
        <a:lstStyle/>
        <a:p>
          <a:endParaRPr lang="de-DE" b="1"/>
        </a:p>
      </dgm:t>
    </dgm:pt>
    <dgm:pt modelId="{EAD44F68-C79D-4DD7-A995-6F874191FF3A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Vorlage auf </a:t>
          </a:r>
          <a:r>
            <a:rPr lang="en-US" b="1" dirty="0" err="1">
              <a:latin typeface="Calibri Light" panose="020F0302020204030204"/>
            </a:rPr>
            <a:t>Seite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einbinden</a:t>
          </a:r>
        </a:p>
      </dgm:t>
    </dgm:pt>
    <dgm:pt modelId="{FF0E381E-8550-4092-A567-812479301B8C}" type="parTrans" cxnId="{11C1CA16-2E60-4521-AAA6-1F9FB77D7B2B}">
      <dgm:prSet/>
      <dgm:spPr/>
      <dgm:t>
        <a:bodyPr/>
        <a:lstStyle/>
        <a:p>
          <a:endParaRPr lang="de-DE" b="1"/>
        </a:p>
      </dgm:t>
    </dgm:pt>
    <dgm:pt modelId="{2CAEAB3A-338B-4AE3-9EEE-E2E638F1F40A}" type="sibTrans" cxnId="{11C1CA16-2E60-4521-AAA6-1F9FB77D7B2B}">
      <dgm:prSet/>
      <dgm:spPr/>
      <dgm:t>
        <a:bodyPr/>
        <a:lstStyle/>
        <a:p>
          <a:endParaRPr lang="de-DE" b="1"/>
        </a:p>
      </dgm:t>
    </dgm:pt>
    <dgm:pt modelId="{695D9DFF-E55E-498E-AF50-F8AEFD54C9F2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Layout anpassen (TemplateStyles)</a:t>
          </a:r>
        </a:p>
      </dgm:t>
    </dgm:pt>
    <dgm:pt modelId="{C1E6F958-E583-4FB2-8EE6-4B72B87BE41E}" type="parTrans" cxnId="{83F3ABBC-30FF-48C5-9BD3-CA7A2329A3F3}">
      <dgm:prSet/>
      <dgm:spPr/>
      <dgm:t>
        <a:bodyPr/>
        <a:lstStyle/>
        <a:p>
          <a:endParaRPr lang="de-DE" b="1"/>
        </a:p>
      </dgm:t>
    </dgm:pt>
    <dgm:pt modelId="{9D6DE85E-0FA2-4CD2-BBEA-3DCBEDFB6100}" type="sibTrans" cxnId="{83F3ABBC-30FF-48C5-9BD3-CA7A2329A3F3}">
      <dgm:prSet/>
      <dgm:spPr/>
      <dgm:t>
        <a:bodyPr/>
        <a:lstStyle/>
        <a:p>
          <a:endParaRPr lang="de-DE" b="1"/>
        </a:p>
      </dgm:t>
    </dgm:pt>
    <dgm:pt modelId="{837CF1EC-3C5E-4B74-B86A-EB0EC6A6EBAF}" type="pres">
      <dgm:prSet presAssocID="{AE00C95F-A750-4ECC-A983-9E7913DE2FC2}" presName="Name0" presStyleCnt="0">
        <dgm:presLayoutVars>
          <dgm:dir/>
          <dgm:resizeHandles val="exact"/>
        </dgm:presLayoutVars>
      </dgm:prSet>
      <dgm:spPr/>
    </dgm:pt>
    <dgm:pt modelId="{1E57CAA3-A5F9-4DF3-9AEC-4444E15A6F84}" type="pres">
      <dgm:prSet presAssocID="{7635093D-7535-4516-8FF9-94DCD73E8577}" presName="parTxOnly" presStyleLbl="node1" presStyleIdx="0" presStyleCnt="5">
        <dgm:presLayoutVars>
          <dgm:bulletEnabled val="1"/>
        </dgm:presLayoutVars>
      </dgm:prSet>
      <dgm:spPr/>
    </dgm:pt>
    <dgm:pt modelId="{7430EEB1-A9E7-4648-8DD6-2B22C43EF88D}" type="pres">
      <dgm:prSet presAssocID="{9562C657-C091-4A5A-9B37-67573F66E59D}" presName="parSpace" presStyleCnt="0"/>
      <dgm:spPr/>
    </dgm:pt>
    <dgm:pt modelId="{1A007124-1C2E-43C0-A3D5-C52240993240}" type="pres">
      <dgm:prSet presAssocID="{6B739C10-0AE2-409B-9BB5-5D40C5CA6688}" presName="parTxOnly" presStyleLbl="node1" presStyleIdx="1" presStyleCnt="5">
        <dgm:presLayoutVars>
          <dgm:bulletEnabled val="1"/>
        </dgm:presLayoutVars>
      </dgm:prSet>
      <dgm:spPr/>
    </dgm:pt>
    <dgm:pt modelId="{8870E418-4203-4C01-87AB-0DA6475EB635}" type="pres">
      <dgm:prSet presAssocID="{8F66C552-2126-4D77-8276-E94DA00F4C4F}" presName="parSpace" presStyleCnt="0"/>
      <dgm:spPr/>
    </dgm:pt>
    <dgm:pt modelId="{2C2B992E-8E6F-48CA-A7B0-89B743F4CB9D}" type="pres">
      <dgm:prSet presAssocID="{902E5B5B-CDAD-42EC-81F5-CEFC221EEF9C}" presName="parTxOnly" presStyleLbl="node1" presStyleIdx="2" presStyleCnt="5">
        <dgm:presLayoutVars>
          <dgm:bulletEnabled val="1"/>
        </dgm:presLayoutVars>
      </dgm:prSet>
      <dgm:spPr/>
    </dgm:pt>
    <dgm:pt modelId="{D6C1757C-245A-47F1-88B0-3B0D9F0132B9}" type="pres">
      <dgm:prSet presAssocID="{F2E9ED3F-4D78-4548-8EBC-A9DDEEA6F7E5}" presName="parSpace" presStyleCnt="0"/>
      <dgm:spPr/>
    </dgm:pt>
    <dgm:pt modelId="{4205E010-EE3F-480F-BC29-A83C657A7771}" type="pres">
      <dgm:prSet presAssocID="{EAD44F68-C79D-4DD7-A995-6F874191FF3A}" presName="parTxOnly" presStyleLbl="node1" presStyleIdx="3" presStyleCnt="5">
        <dgm:presLayoutVars>
          <dgm:bulletEnabled val="1"/>
        </dgm:presLayoutVars>
      </dgm:prSet>
      <dgm:spPr/>
    </dgm:pt>
    <dgm:pt modelId="{75157D90-8B8F-4A20-B7BE-3D2B9BD200F5}" type="pres">
      <dgm:prSet presAssocID="{2CAEAB3A-338B-4AE3-9EEE-E2E638F1F40A}" presName="parSpace" presStyleCnt="0"/>
      <dgm:spPr/>
    </dgm:pt>
    <dgm:pt modelId="{9E8752C6-0467-4C84-8E9D-DE90D5A54EEA}" type="pres">
      <dgm:prSet presAssocID="{695D9DFF-E55E-498E-AF50-F8AEFD54C9F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1C1CA16-2E60-4521-AAA6-1F9FB77D7B2B}" srcId="{AE00C95F-A750-4ECC-A983-9E7913DE2FC2}" destId="{EAD44F68-C79D-4DD7-A995-6F874191FF3A}" srcOrd="3" destOrd="0" parTransId="{FF0E381E-8550-4092-A567-812479301B8C}" sibTransId="{2CAEAB3A-338B-4AE3-9EEE-E2E638F1F40A}"/>
    <dgm:cxn modelId="{7760AE26-4A97-46FE-899E-C68516AEE536}" type="presOf" srcId="{6B739C10-0AE2-409B-9BB5-5D40C5CA6688}" destId="{1A007124-1C2E-43C0-A3D5-C52240993240}" srcOrd="0" destOrd="0" presId="urn:microsoft.com/office/officeart/2005/8/layout/hChevron3"/>
    <dgm:cxn modelId="{FFF40C3C-A933-4B56-BB7E-FDB24EA261A0}" type="presOf" srcId="{AE00C95F-A750-4ECC-A983-9E7913DE2FC2}" destId="{837CF1EC-3C5E-4B74-B86A-EB0EC6A6EBAF}" srcOrd="0" destOrd="0" presId="urn:microsoft.com/office/officeart/2005/8/layout/hChevron3"/>
    <dgm:cxn modelId="{6241325B-4EF9-4F07-967A-6CAF0FA720EA}" type="presOf" srcId="{902E5B5B-CDAD-42EC-81F5-CEFC221EEF9C}" destId="{2C2B992E-8E6F-48CA-A7B0-89B743F4CB9D}" srcOrd="0" destOrd="0" presId="urn:microsoft.com/office/officeart/2005/8/layout/hChevron3"/>
    <dgm:cxn modelId="{1B35534D-BC25-4F9C-A0FC-E4B6F4FB750C}" type="presOf" srcId="{695D9DFF-E55E-498E-AF50-F8AEFD54C9F2}" destId="{9E8752C6-0467-4C84-8E9D-DE90D5A54EEA}" srcOrd="0" destOrd="0" presId="urn:microsoft.com/office/officeart/2005/8/layout/hChevron3"/>
    <dgm:cxn modelId="{305C0A4F-5924-486F-984D-855DECE1225E}" type="presOf" srcId="{EAD44F68-C79D-4DD7-A995-6F874191FF3A}" destId="{4205E010-EE3F-480F-BC29-A83C657A7771}" srcOrd="0" destOrd="0" presId="urn:microsoft.com/office/officeart/2005/8/layout/hChevron3"/>
    <dgm:cxn modelId="{83F3ABBC-30FF-48C5-9BD3-CA7A2329A3F3}" srcId="{AE00C95F-A750-4ECC-A983-9E7913DE2FC2}" destId="{695D9DFF-E55E-498E-AF50-F8AEFD54C9F2}" srcOrd="4" destOrd="0" parTransId="{C1E6F958-E583-4FB2-8EE6-4B72B87BE41E}" sibTransId="{9D6DE85E-0FA2-4CD2-BBEA-3DCBEDFB6100}"/>
    <dgm:cxn modelId="{7083B3C3-DFCD-4A70-A2E2-6F1DA8518FEB}" srcId="{AE00C95F-A750-4ECC-A983-9E7913DE2FC2}" destId="{902E5B5B-CDAD-42EC-81F5-CEFC221EEF9C}" srcOrd="2" destOrd="0" parTransId="{96C2F3B1-3D57-41A1-94BA-A4BECFE69367}" sibTransId="{F2E9ED3F-4D78-4548-8EBC-A9DDEEA6F7E5}"/>
    <dgm:cxn modelId="{47C771C6-6A87-4066-84C2-E2E2506FAD9D}" srcId="{AE00C95F-A750-4ECC-A983-9E7913DE2FC2}" destId="{7635093D-7535-4516-8FF9-94DCD73E8577}" srcOrd="0" destOrd="0" parTransId="{BD36D5CD-D7C9-49CF-AD8D-B6FF211784AF}" sibTransId="{9562C657-C091-4A5A-9B37-67573F66E59D}"/>
    <dgm:cxn modelId="{AD55DEF7-3829-4F39-88E3-60367E9C8C58}" type="presOf" srcId="{7635093D-7535-4516-8FF9-94DCD73E8577}" destId="{1E57CAA3-A5F9-4DF3-9AEC-4444E15A6F84}" srcOrd="0" destOrd="0" presId="urn:microsoft.com/office/officeart/2005/8/layout/hChevron3"/>
    <dgm:cxn modelId="{E2F8E1F8-D5DA-4F1D-A73D-C2E1184FB8A5}" srcId="{AE00C95F-A750-4ECC-A983-9E7913DE2FC2}" destId="{6B739C10-0AE2-409B-9BB5-5D40C5CA6688}" srcOrd="1" destOrd="0" parTransId="{2C5D4612-E965-47AB-9D21-335644F5A95D}" sibTransId="{8F66C552-2126-4D77-8276-E94DA00F4C4F}"/>
    <dgm:cxn modelId="{8800DF20-8DA7-4FFC-8B86-22B2C340B012}" type="presParOf" srcId="{837CF1EC-3C5E-4B74-B86A-EB0EC6A6EBAF}" destId="{1E57CAA3-A5F9-4DF3-9AEC-4444E15A6F84}" srcOrd="0" destOrd="0" presId="urn:microsoft.com/office/officeart/2005/8/layout/hChevron3"/>
    <dgm:cxn modelId="{0D1EB55E-9EAF-4233-9404-EE5E4DEF22A1}" type="presParOf" srcId="{837CF1EC-3C5E-4B74-B86A-EB0EC6A6EBAF}" destId="{7430EEB1-A9E7-4648-8DD6-2B22C43EF88D}" srcOrd="1" destOrd="0" presId="urn:microsoft.com/office/officeart/2005/8/layout/hChevron3"/>
    <dgm:cxn modelId="{F5020AEA-298F-497F-9AB8-47DE57F41C9F}" type="presParOf" srcId="{837CF1EC-3C5E-4B74-B86A-EB0EC6A6EBAF}" destId="{1A007124-1C2E-43C0-A3D5-C52240993240}" srcOrd="2" destOrd="0" presId="urn:microsoft.com/office/officeart/2005/8/layout/hChevron3"/>
    <dgm:cxn modelId="{DA2C2597-712F-4079-93B2-7F701508FC8D}" type="presParOf" srcId="{837CF1EC-3C5E-4B74-B86A-EB0EC6A6EBAF}" destId="{8870E418-4203-4C01-87AB-0DA6475EB635}" srcOrd="3" destOrd="0" presId="urn:microsoft.com/office/officeart/2005/8/layout/hChevron3"/>
    <dgm:cxn modelId="{1F924CCA-FAD9-4012-B430-F2FFF4067E5A}" type="presParOf" srcId="{837CF1EC-3C5E-4B74-B86A-EB0EC6A6EBAF}" destId="{2C2B992E-8E6F-48CA-A7B0-89B743F4CB9D}" srcOrd="4" destOrd="0" presId="urn:microsoft.com/office/officeart/2005/8/layout/hChevron3"/>
    <dgm:cxn modelId="{70A36BCD-86B5-40B9-ADCD-3087CE919408}" type="presParOf" srcId="{837CF1EC-3C5E-4B74-B86A-EB0EC6A6EBAF}" destId="{D6C1757C-245A-47F1-88B0-3B0D9F0132B9}" srcOrd="5" destOrd="0" presId="urn:microsoft.com/office/officeart/2005/8/layout/hChevron3"/>
    <dgm:cxn modelId="{220E4136-F7EB-40FA-8F71-18D5C1CBD1CB}" type="presParOf" srcId="{837CF1EC-3C5E-4B74-B86A-EB0EC6A6EBAF}" destId="{4205E010-EE3F-480F-BC29-A83C657A7771}" srcOrd="6" destOrd="0" presId="urn:microsoft.com/office/officeart/2005/8/layout/hChevron3"/>
    <dgm:cxn modelId="{611CA1AD-ADC1-4DB6-B168-9E662E9C4A30}" type="presParOf" srcId="{837CF1EC-3C5E-4B74-B86A-EB0EC6A6EBAF}" destId="{75157D90-8B8F-4A20-B7BE-3D2B9BD200F5}" srcOrd="7" destOrd="0" presId="urn:microsoft.com/office/officeart/2005/8/layout/hChevron3"/>
    <dgm:cxn modelId="{E76BA83C-4210-4436-8196-A17374F84A63}" type="presParOf" srcId="{837CF1EC-3C5E-4B74-B86A-EB0EC6A6EBAF}" destId="{9E8752C6-0467-4C84-8E9D-DE90D5A54EE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9CF2A-4C1F-4CCE-8BD2-F51AF1721E0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7C9902-FC3D-482D-8F09-FB469E5D33F4}">
      <dgm:prSet phldrT="[Text]" custT="1"/>
      <dgm:spPr/>
      <dgm:t>
        <a:bodyPr/>
        <a:lstStyle/>
        <a:p>
          <a:r>
            <a:rPr lang="de-DE" sz="3200" dirty="0"/>
            <a:t>Aktuelles</a:t>
          </a:r>
        </a:p>
      </dgm:t>
    </dgm:pt>
    <dgm:pt modelId="{436E6436-3B9B-4071-B1E7-AE3C1C289ED6}" type="parTrans" cxnId="{88C42143-1D06-4EA4-B8C1-68E57BB6F0B0}">
      <dgm:prSet/>
      <dgm:spPr/>
      <dgm:t>
        <a:bodyPr/>
        <a:lstStyle/>
        <a:p>
          <a:endParaRPr lang="de-DE"/>
        </a:p>
      </dgm:t>
    </dgm:pt>
    <dgm:pt modelId="{9E99E88A-30AF-453B-8157-3244108F7C27}" type="sibTrans" cxnId="{88C42143-1D06-4EA4-B8C1-68E57BB6F0B0}">
      <dgm:prSet/>
      <dgm:spPr/>
      <dgm:t>
        <a:bodyPr/>
        <a:lstStyle/>
        <a:p>
          <a:endParaRPr lang="de-DE"/>
        </a:p>
      </dgm:t>
    </dgm:pt>
    <dgm:pt modelId="{6B27B37D-F0F3-4D94-9EDB-DCFD4789F1D4}">
      <dgm:prSet phldrT="[Text]"/>
      <dgm:spPr/>
      <dgm:t>
        <a:bodyPr/>
        <a:lstStyle/>
        <a:p>
          <a:r>
            <a:rPr lang="de-DE" dirty="0"/>
            <a:t>Ankündigung</a:t>
          </a:r>
        </a:p>
      </dgm:t>
    </dgm:pt>
    <dgm:pt modelId="{5BE6D742-14DE-4201-B700-1B378A72B277}" type="parTrans" cxnId="{DADB3D29-20F1-4184-839E-A2108D538498}">
      <dgm:prSet/>
      <dgm:spPr/>
      <dgm:t>
        <a:bodyPr/>
        <a:lstStyle/>
        <a:p>
          <a:endParaRPr lang="de-DE"/>
        </a:p>
      </dgm:t>
    </dgm:pt>
    <dgm:pt modelId="{DA000947-0AC2-4C62-AEAF-04AD695722E4}" type="sibTrans" cxnId="{DADB3D29-20F1-4184-839E-A2108D538498}">
      <dgm:prSet/>
      <dgm:spPr/>
      <dgm:t>
        <a:bodyPr/>
        <a:lstStyle/>
        <a:p>
          <a:endParaRPr lang="de-DE"/>
        </a:p>
      </dgm:t>
    </dgm:pt>
    <dgm:pt modelId="{5F25A34A-A9F7-42F8-AC9F-809614208C1D}">
      <dgm:prSet phldrT="[Text]"/>
      <dgm:spPr/>
      <dgm:t>
        <a:bodyPr/>
        <a:lstStyle/>
        <a:p>
          <a:r>
            <a:rPr lang="de-DE" dirty="0"/>
            <a:t>Mitteilung</a:t>
          </a:r>
        </a:p>
      </dgm:t>
    </dgm:pt>
    <dgm:pt modelId="{6C85D28F-204B-4B65-B52F-83422059A2E1}" type="parTrans" cxnId="{F2A86DE0-D401-47FB-8EB5-347241645C60}">
      <dgm:prSet/>
      <dgm:spPr/>
      <dgm:t>
        <a:bodyPr/>
        <a:lstStyle/>
        <a:p>
          <a:endParaRPr lang="de-DE"/>
        </a:p>
      </dgm:t>
    </dgm:pt>
    <dgm:pt modelId="{1426781F-97C8-47E5-8DE4-86F7150FE1EF}" type="sibTrans" cxnId="{F2A86DE0-D401-47FB-8EB5-347241645C60}">
      <dgm:prSet/>
      <dgm:spPr/>
      <dgm:t>
        <a:bodyPr/>
        <a:lstStyle/>
        <a:p>
          <a:endParaRPr lang="de-DE"/>
        </a:p>
      </dgm:t>
    </dgm:pt>
    <dgm:pt modelId="{51C63FD5-A6C2-4916-8A42-064D75FD78C9}">
      <dgm:prSet phldrT="[Text]"/>
      <dgm:spPr/>
      <dgm:t>
        <a:bodyPr/>
        <a:lstStyle/>
        <a:p>
          <a:r>
            <a:rPr lang="de-DE" dirty="0"/>
            <a:t>Termin / Event</a:t>
          </a:r>
        </a:p>
      </dgm:t>
    </dgm:pt>
    <dgm:pt modelId="{B86803CD-7A49-4DD2-8BB0-A88FEC625A18}" type="parTrans" cxnId="{3C9BF680-B863-4FCE-93A4-B354ECFB01C0}">
      <dgm:prSet/>
      <dgm:spPr/>
      <dgm:t>
        <a:bodyPr/>
        <a:lstStyle/>
        <a:p>
          <a:endParaRPr lang="de-DE"/>
        </a:p>
      </dgm:t>
    </dgm:pt>
    <dgm:pt modelId="{27319C33-C402-472C-92A2-F4B5B8278AAE}" type="sibTrans" cxnId="{3C9BF680-B863-4FCE-93A4-B354ECFB01C0}">
      <dgm:prSet/>
      <dgm:spPr/>
      <dgm:t>
        <a:bodyPr/>
        <a:lstStyle/>
        <a:p>
          <a:endParaRPr lang="de-DE"/>
        </a:p>
      </dgm:t>
    </dgm:pt>
    <dgm:pt modelId="{217E8DEC-6D24-4B7C-9B31-F6FF4695C004}">
      <dgm:prSet phldrT="[Text]"/>
      <dgm:spPr/>
      <dgm:t>
        <a:bodyPr/>
        <a:lstStyle/>
        <a:p>
          <a:r>
            <a:rPr lang="de-DE" dirty="0"/>
            <a:t>Newsletter</a:t>
          </a:r>
        </a:p>
      </dgm:t>
    </dgm:pt>
    <dgm:pt modelId="{9A0C1330-635A-4814-AFA8-66339612869B}" type="parTrans" cxnId="{9711A606-0A5E-4B34-A8BF-7F9DB3DFB2FA}">
      <dgm:prSet/>
      <dgm:spPr/>
      <dgm:t>
        <a:bodyPr/>
        <a:lstStyle/>
        <a:p>
          <a:endParaRPr lang="de-DE"/>
        </a:p>
      </dgm:t>
    </dgm:pt>
    <dgm:pt modelId="{448872BE-9B9A-4979-8988-3437CD26C7FC}" type="sibTrans" cxnId="{9711A606-0A5E-4B34-A8BF-7F9DB3DFB2FA}">
      <dgm:prSet/>
      <dgm:spPr/>
      <dgm:t>
        <a:bodyPr/>
        <a:lstStyle/>
        <a:p>
          <a:endParaRPr lang="de-DE"/>
        </a:p>
      </dgm:t>
    </dgm:pt>
    <dgm:pt modelId="{89E25C40-0A7F-400B-9875-27727C691A19}">
      <dgm:prSet phldrT="[Text]"/>
      <dgm:spPr/>
      <dgm:t>
        <a:bodyPr/>
        <a:lstStyle/>
        <a:p>
          <a:r>
            <a:rPr lang="de-DE" dirty="0"/>
            <a:t>Protokoll</a:t>
          </a:r>
        </a:p>
      </dgm:t>
    </dgm:pt>
    <dgm:pt modelId="{B1EB6991-5A4C-465F-8530-14D3B8200EFC}" type="parTrans" cxnId="{739B3A2E-B52B-4879-AB1D-54DE059BDBD9}">
      <dgm:prSet/>
      <dgm:spPr/>
      <dgm:t>
        <a:bodyPr/>
        <a:lstStyle/>
        <a:p>
          <a:endParaRPr lang="de-DE"/>
        </a:p>
      </dgm:t>
    </dgm:pt>
    <dgm:pt modelId="{265EE415-BCC0-402C-A7A2-88D9DAA71628}" type="sibTrans" cxnId="{739B3A2E-B52B-4879-AB1D-54DE059BDBD9}">
      <dgm:prSet/>
      <dgm:spPr/>
      <dgm:t>
        <a:bodyPr/>
        <a:lstStyle/>
        <a:p>
          <a:endParaRPr lang="de-DE"/>
        </a:p>
      </dgm:t>
    </dgm:pt>
    <dgm:pt modelId="{68A34A60-E5ED-4051-8E9F-C6F4479ACF13}">
      <dgm:prSet phldrT="[Text]"/>
      <dgm:spPr/>
      <dgm:t>
        <a:bodyPr/>
        <a:lstStyle/>
        <a:p>
          <a:r>
            <a:rPr lang="de-DE" dirty="0"/>
            <a:t>Diskussion</a:t>
          </a:r>
        </a:p>
      </dgm:t>
    </dgm:pt>
    <dgm:pt modelId="{6B021ADF-68DF-4F24-A9CF-12E583862ACD}" type="parTrans" cxnId="{E4B80356-CFC2-4973-9DA7-12B340632A3F}">
      <dgm:prSet/>
      <dgm:spPr/>
      <dgm:t>
        <a:bodyPr/>
        <a:lstStyle/>
        <a:p>
          <a:endParaRPr lang="de-DE"/>
        </a:p>
      </dgm:t>
    </dgm:pt>
    <dgm:pt modelId="{885906F4-ADBB-4EBB-98EF-D551EC60A951}" type="sibTrans" cxnId="{E4B80356-CFC2-4973-9DA7-12B340632A3F}">
      <dgm:prSet/>
      <dgm:spPr/>
      <dgm:t>
        <a:bodyPr/>
        <a:lstStyle/>
        <a:p>
          <a:endParaRPr lang="de-DE"/>
        </a:p>
      </dgm:t>
    </dgm:pt>
    <dgm:pt modelId="{1190D67B-F69D-4095-80C5-A2363253420B}">
      <dgm:prSet phldrT="[Text]"/>
      <dgm:spPr/>
      <dgm:t>
        <a:bodyPr/>
        <a:lstStyle/>
        <a:p>
          <a:r>
            <a:rPr lang="de-DE" dirty="0"/>
            <a:t>Beschluss</a:t>
          </a:r>
        </a:p>
      </dgm:t>
    </dgm:pt>
    <dgm:pt modelId="{77799B8F-3E3D-41A3-9770-07C28B9BA6E2}" type="parTrans" cxnId="{1F2E3AF7-B979-476E-9322-69E82A0D4C23}">
      <dgm:prSet/>
      <dgm:spPr/>
      <dgm:t>
        <a:bodyPr/>
        <a:lstStyle/>
        <a:p>
          <a:endParaRPr lang="de-DE"/>
        </a:p>
      </dgm:t>
    </dgm:pt>
    <dgm:pt modelId="{97CD2129-8290-44F6-9B29-C20E8DDEA1ED}" type="sibTrans" cxnId="{1F2E3AF7-B979-476E-9322-69E82A0D4C23}">
      <dgm:prSet/>
      <dgm:spPr/>
      <dgm:t>
        <a:bodyPr/>
        <a:lstStyle/>
        <a:p>
          <a:endParaRPr lang="de-DE"/>
        </a:p>
      </dgm:t>
    </dgm:pt>
    <dgm:pt modelId="{0868623E-81BD-460B-96FA-1897AEE84BE2}" type="pres">
      <dgm:prSet presAssocID="{8149CF2A-4C1F-4CCE-8BD2-F51AF1721E04}" presName="theList" presStyleCnt="0">
        <dgm:presLayoutVars>
          <dgm:dir/>
          <dgm:animLvl val="lvl"/>
          <dgm:resizeHandles val="exact"/>
        </dgm:presLayoutVars>
      </dgm:prSet>
      <dgm:spPr/>
    </dgm:pt>
    <dgm:pt modelId="{4ADFE4A3-E0A1-46A6-8C40-5F5DD97D4248}" type="pres">
      <dgm:prSet presAssocID="{037C9902-FC3D-482D-8F09-FB469E5D33F4}" presName="compNode" presStyleCnt="0"/>
      <dgm:spPr/>
    </dgm:pt>
    <dgm:pt modelId="{E45CBDFE-B8D5-4B7C-A71B-3684DFE80380}" type="pres">
      <dgm:prSet presAssocID="{037C9902-FC3D-482D-8F09-FB469E5D33F4}" presName="aNode" presStyleLbl="bgShp" presStyleIdx="0" presStyleCnt="1"/>
      <dgm:spPr/>
    </dgm:pt>
    <dgm:pt modelId="{92537152-CD73-4B28-AFC3-DA6D0B4C6150}" type="pres">
      <dgm:prSet presAssocID="{037C9902-FC3D-482D-8F09-FB469E5D33F4}" presName="textNode" presStyleLbl="bgShp" presStyleIdx="0" presStyleCnt="1"/>
      <dgm:spPr/>
    </dgm:pt>
    <dgm:pt modelId="{58475C19-6FB9-4DC8-AD06-D61158972036}" type="pres">
      <dgm:prSet presAssocID="{037C9902-FC3D-482D-8F09-FB469E5D33F4}" presName="compChildNode" presStyleCnt="0"/>
      <dgm:spPr/>
    </dgm:pt>
    <dgm:pt modelId="{8578D822-6FA4-426F-A6AD-5C5A3BC73B5C}" type="pres">
      <dgm:prSet presAssocID="{037C9902-FC3D-482D-8F09-FB469E5D33F4}" presName="theInnerList" presStyleCnt="0"/>
      <dgm:spPr/>
    </dgm:pt>
    <dgm:pt modelId="{23621CF1-71EE-48C6-AC9F-15F750C2884A}" type="pres">
      <dgm:prSet presAssocID="{6B27B37D-F0F3-4D94-9EDB-DCFD4789F1D4}" presName="childNode" presStyleLbl="node1" presStyleIdx="0" presStyleCnt="7">
        <dgm:presLayoutVars>
          <dgm:bulletEnabled val="1"/>
        </dgm:presLayoutVars>
      </dgm:prSet>
      <dgm:spPr/>
    </dgm:pt>
    <dgm:pt modelId="{BF20DD47-0ADA-46BA-952D-AB9D0380C119}" type="pres">
      <dgm:prSet presAssocID="{6B27B37D-F0F3-4D94-9EDB-DCFD4789F1D4}" presName="aSpace2" presStyleCnt="0"/>
      <dgm:spPr/>
    </dgm:pt>
    <dgm:pt modelId="{22B8FB73-42D1-4805-8232-94F558D9AD61}" type="pres">
      <dgm:prSet presAssocID="{1190D67B-F69D-4095-80C5-A2363253420B}" presName="childNode" presStyleLbl="node1" presStyleIdx="1" presStyleCnt="7">
        <dgm:presLayoutVars>
          <dgm:bulletEnabled val="1"/>
        </dgm:presLayoutVars>
      </dgm:prSet>
      <dgm:spPr/>
    </dgm:pt>
    <dgm:pt modelId="{33E98431-9689-448A-AF32-7DA2699F999D}" type="pres">
      <dgm:prSet presAssocID="{1190D67B-F69D-4095-80C5-A2363253420B}" presName="aSpace2" presStyleCnt="0"/>
      <dgm:spPr/>
    </dgm:pt>
    <dgm:pt modelId="{0F35EF9A-7B98-4300-9F7E-24F41FEBA9F8}" type="pres">
      <dgm:prSet presAssocID="{68A34A60-E5ED-4051-8E9F-C6F4479ACF13}" presName="childNode" presStyleLbl="node1" presStyleIdx="2" presStyleCnt="7">
        <dgm:presLayoutVars>
          <dgm:bulletEnabled val="1"/>
        </dgm:presLayoutVars>
      </dgm:prSet>
      <dgm:spPr/>
    </dgm:pt>
    <dgm:pt modelId="{2DFCE37C-8C71-4FF3-A071-BC2E76F68EA9}" type="pres">
      <dgm:prSet presAssocID="{68A34A60-E5ED-4051-8E9F-C6F4479ACF13}" presName="aSpace2" presStyleCnt="0"/>
      <dgm:spPr/>
    </dgm:pt>
    <dgm:pt modelId="{98F5EA1E-2CBD-4D4F-B4C7-3EB795E72B8C}" type="pres">
      <dgm:prSet presAssocID="{5F25A34A-A9F7-42F8-AC9F-809614208C1D}" presName="childNode" presStyleLbl="node1" presStyleIdx="3" presStyleCnt="7">
        <dgm:presLayoutVars>
          <dgm:bulletEnabled val="1"/>
        </dgm:presLayoutVars>
      </dgm:prSet>
      <dgm:spPr/>
    </dgm:pt>
    <dgm:pt modelId="{E3196B55-AC5A-4AE2-96CE-232485A68F67}" type="pres">
      <dgm:prSet presAssocID="{5F25A34A-A9F7-42F8-AC9F-809614208C1D}" presName="aSpace2" presStyleCnt="0"/>
      <dgm:spPr/>
    </dgm:pt>
    <dgm:pt modelId="{5F7EE8A3-3BE0-46E7-AFBD-41699600E728}" type="pres">
      <dgm:prSet presAssocID="{217E8DEC-6D24-4B7C-9B31-F6FF4695C004}" presName="childNode" presStyleLbl="node1" presStyleIdx="4" presStyleCnt="7">
        <dgm:presLayoutVars>
          <dgm:bulletEnabled val="1"/>
        </dgm:presLayoutVars>
      </dgm:prSet>
      <dgm:spPr/>
    </dgm:pt>
    <dgm:pt modelId="{326D9561-8519-44F3-999D-1A4318B5F7A9}" type="pres">
      <dgm:prSet presAssocID="{217E8DEC-6D24-4B7C-9B31-F6FF4695C004}" presName="aSpace2" presStyleCnt="0"/>
      <dgm:spPr/>
    </dgm:pt>
    <dgm:pt modelId="{683A8039-DE67-4C6E-B48C-8A1EE3B7484E}" type="pres">
      <dgm:prSet presAssocID="{89E25C40-0A7F-400B-9875-27727C691A19}" presName="childNode" presStyleLbl="node1" presStyleIdx="5" presStyleCnt="7">
        <dgm:presLayoutVars>
          <dgm:bulletEnabled val="1"/>
        </dgm:presLayoutVars>
      </dgm:prSet>
      <dgm:spPr/>
    </dgm:pt>
    <dgm:pt modelId="{02DB1663-5E02-4FF3-B2FA-242F1A188B27}" type="pres">
      <dgm:prSet presAssocID="{89E25C40-0A7F-400B-9875-27727C691A19}" presName="aSpace2" presStyleCnt="0"/>
      <dgm:spPr/>
    </dgm:pt>
    <dgm:pt modelId="{633C6DE1-1E3E-49EC-8E3A-0000678D19EE}" type="pres">
      <dgm:prSet presAssocID="{51C63FD5-A6C2-4916-8A42-064D75FD78C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711A606-0A5E-4B34-A8BF-7F9DB3DFB2FA}" srcId="{037C9902-FC3D-482D-8F09-FB469E5D33F4}" destId="{217E8DEC-6D24-4B7C-9B31-F6FF4695C004}" srcOrd="4" destOrd="0" parTransId="{9A0C1330-635A-4814-AFA8-66339612869B}" sibTransId="{448872BE-9B9A-4979-8988-3437CD26C7FC}"/>
    <dgm:cxn modelId="{DADB3D29-20F1-4184-839E-A2108D538498}" srcId="{037C9902-FC3D-482D-8F09-FB469E5D33F4}" destId="{6B27B37D-F0F3-4D94-9EDB-DCFD4789F1D4}" srcOrd="0" destOrd="0" parTransId="{5BE6D742-14DE-4201-B700-1B378A72B277}" sibTransId="{DA000947-0AC2-4C62-AEAF-04AD695722E4}"/>
    <dgm:cxn modelId="{739B3A2E-B52B-4879-AB1D-54DE059BDBD9}" srcId="{037C9902-FC3D-482D-8F09-FB469E5D33F4}" destId="{89E25C40-0A7F-400B-9875-27727C691A19}" srcOrd="5" destOrd="0" parTransId="{B1EB6991-5A4C-465F-8530-14D3B8200EFC}" sibTransId="{265EE415-BCC0-402C-A7A2-88D9DAA71628}"/>
    <dgm:cxn modelId="{A364CF33-1339-43FA-8C05-E8A8D7390DB7}" type="presOf" srcId="{1190D67B-F69D-4095-80C5-A2363253420B}" destId="{22B8FB73-42D1-4805-8232-94F558D9AD61}" srcOrd="0" destOrd="0" presId="urn:microsoft.com/office/officeart/2005/8/layout/lProcess2"/>
    <dgm:cxn modelId="{88C42143-1D06-4EA4-B8C1-68E57BB6F0B0}" srcId="{8149CF2A-4C1F-4CCE-8BD2-F51AF1721E04}" destId="{037C9902-FC3D-482D-8F09-FB469E5D33F4}" srcOrd="0" destOrd="0" parTransId="{436E6436-3B9B-4071-B1E7-AE3C1C289ED6}" sibTransId="{9E99E88A-30AF-453B-8157-3244108F7C27}"/>
    <dgm:cxn modelId="{D5709943-019C-47FD-AA5E-DC93E32DDA06}" type="presOf" srcId="{89E25C40-0A7F-400B-9875-27727C691A19}" destId="{683A8039-DE67-4C6E-B48C-8A1EE3B7484E}" srcOrd="0" destOrd="0" presId="urn:microsoft.com/office/officeart/2005/8/layout/lProcess2"/>
    <dgm:cxn modelId="{E4B80356-CFC2-4973-9DA7-12B340632A3F}" srcId="{037C9902-FC3D-482D-8F09-FB469E5D33F4}" destId="{68A34A60-E5ED-4051-8E9F-C6F4479ACF13}" srcOrd="2" destOrd="0" parTransId="{6B021ADF-68DF-4F24-A9CF-12E583862ACD}" sibTransId="{885906F4-ADBB-4EBB-98EF-D551EC60A951}"/>
    <dgm:cxn modelId="{BE567C78-1945-4E7B-AD39-6291FFBA3215}" type="presOf" srcId="{037C9902-FC3D-482D-8F09-FB469E5D33F4}" destId="{E45CBDFE-B8D5-4B7C-A71B-3684DFE80380}" srcOrd="0" destOrd="0" presId="urn:microsoft.com/office/officeart/2005/8/layout/lProcess2"/>
    <dgm:cxn modelId="{3C9BF680-B863-4FCE-93A4-B354ECFB01C0}" srcId="{037C9902-FC3D-482D-8F09-FB469E5D33F4}" destId="{51C63FD5-A6C2-4916-8A42-064D75FD78C9}" srcOrd="6" destOrd="0" parTransId="{B86803CD-7A49-4DD2-8BB0-A88FEC625A18}" sibTransId="{27319C33-C402-472C-92A2-F4B5B8278AAE}"/>
    <dgm:cxn modelId="{CF5DFA81-F934-4101-A29D-75FD64E2B9A5}" type="presOf" srcId="{037C9902-FC3D-482D-8F09-FB469E5D33F4}" destId="{92537152-CD73-4B28-AFC3-DA6D0B4C6150}" srcOrd="1" destOrd="0" presId="urn:microsoft.com/office/officeart/2005/8/layout/lProcess2"/>
    <dgm:cxn modelId="{969C0984-BF0D-4914-A3C5-4448BE53E924}" type="presOf" srcId="{217E8DEC-6D24-4B7C-9B31-F6FF4695C004}" destId="{5F7EE8A3-3BE0-46E7-AFBD-41699600E728}" srcOrd="0" destOrd="0" presId="urn:microsoft.com/office/officeart/2005/8/layout/lProcess2"/>
    <dgm:cxn modelId="{E04D668B-072E-4228-87B5-160F8A7AE184}" type="presOf" srcId="{51C63FD5-A6C2-4916-8A42-064D75FD78C9}" destId="{633C6DE1-1E3E-49EC-8E3A-0000678D19EE}" srcOrd="0" destOrd="0" presId="urn:microsoft.com/office/officeart/2005/8/layout/lProcess2"/>
    <dgm:cxn modelId="{46C94A9B-1ED0-43CD-9767-E73F0DE97C80}" type="presOf" srcId="{5F25A34A-A9F7-42F8-AC9F-809614208C1D}" destId="{98F5EA1E-2CBD-4D4F-B4C7-3EB795E72B8C}" srcOrd="0" destOrd="0" presId="urn:microsoft.com/office/officeart/2005/8/layout/lProcess2"/>
    <dgm:cxn modelId="{AD9AA0D1-578A-4D56-B515-C1B3754DBE15}" type="presOf" srcId="{68A34A60-E5ED-4051-8E9F-C6F4479ACF13}" destId="{0F35EF9A-7B98-4300-9F7E-24F41FEBA9F8}" srcOrd="0" destOrd="0" presId="urn:microsoft.com/office/officeart/2005/8/layout/lProcess2"/>
    <dgm:cxn modelId="{A60DC2D6-3D23-4E16-BD18-1574B3E86C90}" type="presOf" srcId="{8149CF2A-4C1F-4CCE-8BD2-F51AF1721E04}" destId="{0868623E-81BD-460B-96FA-1897AEE84BE2}" srcOrd="0" destOrd="0" presId="urn:microsoft.com/office/officeart/2005/8/layout/lProcess2"/>
    <dgm:cxn modelId="{F2A86DE0-D401-47FB-8EB5-347241645C60}" srcId="{037C9902-FC3D-482D-8F09-FB469E5D33F4}" destId="{5F25A34A-A9F7-42F8-AC9F-809614208C1D}" srcOrd="3" destOrd="0" parTransId="{6C85D28F-204B-4B65-B52F-83422059A2E1}" sibTransId="{1426781F-97C8-47E5-8DE4-86F7150FE1EF}"/>
    <dgm:cxn modelId="{50A6E6F6-78D4-492C-A705-B87824747E5B}" type="presOf" srcId="{6B27B37D-F0F3-4D94-9EDB-DCFD4789F1D4}" destId="{23621CF1-71EE-48C6-AC9F-15F750C2884A}" srcOrd="0" destOrd="0" presId="urn:microsoft.com/office/officeart/2005/8/layout/lProcess2"/>
    <dgm:cxn modelId="{1F2E3AF7-B979-476E-9322-69E82A0D4C23}" srcId="{037C9902-FC3D-482D-8F09-FB469E5D33F4}" destId="{1190D67B-F69D-4095-80C5-A2363253420B}" srcOrd="1" destOrd="0" parTransId="{77799B8F-3E3D-41A3-9770-07C28B9BA6E2}" sibTransId="{97CD2129-8290-44F6-9B29-C20E8DDEA1ED}"/>
    <dgm:cxn modelId="{F76588B4-F322-4EEA-B8F6-489C02F637EB}" type="presParOf" srcId="{0868623E-81BD-460B-96FA-1897AEE84BE2}" destId="{4ADFE4A3-E0A1-46A6-8C40-5F5DD97D4248}" srcOrd="0" destOrd="0" presId="urn:microsoft.com/office/officeart/2005/8/layout/lProcess2"/>
    <dgm:cxn modelId="{DC6564D7-7D53-42B8-BEA4-62929C5269EE}" type="presParOf" srcId="{4ADFE4A3-E0A1-46A6-8C40-5F5DD97D4248}" destId="{E45CBDFE-B8D5-4B7C-A71B-3684DFE80380}" srcOrd="0" destOrd="0" presId="urn:microsoft.com/office/officeart/2005/8/layout/lProcess2"/>
    <dgm:cxn modelId="{18E26AA0-856A-4481-84B1-B588AD61D14E}" type="presParOf" srcId="{4ADFE4A3-E0A1-46A6-8C40-5F5DD97D4248}" destId="{92537152-CD73-4B28-AFC3-DA6D0B4C6150}" srcOrd="1" destOrd="0" presId="urn:microsoft.com/office/officeart/2005/8/layout/lProcess2"/>
    <dgm:cxn modelId="{A19A1D08-5C4E-4F92-A4C7-6CCDBD08017D}" type="presParOf" srcId="{4ADFE4A3-E0A1-46A6-8C40-5F5DD97D4248}" destId="{58475C19-6FB9-4DC8-AD06-D61158972036}" srcOrd="2" destOrd="0" presId="urn:microsoft.com/office/officeart/2005/8/layout/lProcess2"/>
    <dgm:cxn modelId="{33E803A6-F2BB-4F31-9E2E-3F7CB7BC0C9D}" type="presParOf" srcId="{58475C19-6FB9-4DC8-AD06-D61158972036}" destId="{8578D822-6FA4-426F-A6AD-5C5A3BC73B5C}" srcOrd="0" destOrd="0" presId="urn:microsoft.com/office/officeart/2005/8/layout/lProcess2"/>
    <dgm:cxn modelId="{F8107DAB-2B4D-4090-BE49-1A94E7539F1C}" type="presParOf" srcId="{8578D822-6FA4-426F-A6AD-5C5A3BC73B5C}" destId="{23621CF1-71EE-48C6-AC9F-15F750C2884A}" srcOrd="0" destOrd="0" presId="urn:microsoft.com/office/officeart/2005/8/layout/lProcess2"/>
    <dgm:cxn modelId="{5C1C1285-F96D-4CA8-812D-016648BF7ADB}" type="presParOf" srcId="{8578D822-6FA4-426F-A6AD-5C5A3BC73B5C}" destId="{BF20DD47-0ADA-46BA-952D-AB9D0380C119}" srcOrd="1" destOrd="0" presId="urn:microsoft.com/office/officeart/2005/8/layout/lProcess2"/>
    <dgm:cxn modelId="{7DBCC257-A565-4E98-9065-9FE3A07AA5BB}" type="presParOf" srcId="{8578D822-6FA4-426F-A6AD-5C5A3BC73B5C}" destId="{22B8FB73-42D1-4805-8232-94F558D9AD61}" srcOrd="2" destOrd="0" presId="urn:microsoft.com/office/officeart/2005/8/layout/lProcess2"/>
    <dgm:cxn modelId="{71267F22-1641-45C2-9587-65C3B7AB11A7}" type="presParOf" srcId="{8578D822-6FA4-426F-A6AD-5C5A3BC73B5C}" destId="{33E98431-9689-448A-AF32-7DA2699F999D}" srcOrd="3" destOrd="0" presId="urn:microsoft.com/office/officeart/2005/8/layout/lProcess2"/>
    <dgm:cxn modelId="{582D50EC-FCEF-477B-9CAE-16758C9E4941}" type="presParOf" srcId="{8578D822-6FA4-426F-A6AD-5C5A3BC73B5C}" destId="{0F35EF9A-7B98-4300-9F7E-24F41FEBA9F8}" srcOrd="4" destOrd="0" presId="urn:microsoft.com/office/officeart/2005/8/layout/lProcess2"/>
    <dgm:cxn modelId="{42625460-9C22-4BD3-B1F7-16C19F340227}" type="presParOf" srcId="{8578D822-6FA4-426F-A6AD-5C5A3BC73B5C}" destId="{2DFCE37C-8C71-4FF3-A071-BC2E76F68EA9}" srcOrd="5" destOrd="0" presId="urn:microsoft.com/office/officeart/2005/8/layout/lProcess2"/>
    <dgm:cxn modelId="{775BC4D6-6D21-43D8-891A-42DAB242F809}" type="presParOf" srcId="{8578D822-6FA4-426F-A6AD-5C5A3BC73B5C}" destId="{98F5EA1E-2CBD-4D4F-B4C7-3EB795E72B8C}" srcOrd="6" destOrd="0" presId="urn:microsoft.com/office/officeart/2005/8/layout/lProcess2"/>
    <dgm:cxn modelId="{B156FA5C-5935-4E5A-B02A-AC94430E1C87}" type="presParOf" srcId="{8578D822-6FA4-426F-A6AD-5C5A3BC73B5C}" destId="{E3196B55-AC5A-4AE2-96CE-232485A68F67}" srcOrd="7" destOrd="0" presId="urn:microsoft.com/office/officeart/2005/8/layout/lProcess2"/>
    <dgm:cxn modelId="{CCA6E1C5-B496-4DC9-9546-D1ACEE3F83A7}" type="presParOf" srcId="{8578D822-6FA4-426F-A6AD-5C5A3BC73B5C}" destId="{5F7EE8A3-3BE0-46E7-AFBD-41699600E728}" srcOrd="8" destOrd="0" presId="urn:microsoft.com/office/officeart/2005/8/layout/lProcess2"/>
    <dgm:cxn modelId="{79D12574-0C60-4A7C-A7EA-751C4308725F}" type="presParOf" srcId="{8578D822-6FA4-426F-A6AD-5C5A3BC73B5C}" destId="{326D9561-8519-44F3-999D-1A4318B5F7A9}" srcOrd="9" destOrd="0" presId="urn:microsoft.com/office/officeart/2005/8/layout/lProcess2"/>
    <dgm:cxn modelId="{D9BDB009-B13B-4F93-A320-BD4024F27A2A}" type="presParOf" srcId="{8578D822-6FA4-426F-A6AD-5C5A3BC73B5C}" destId="{683A8039-DE67-4C6E-B48C-8A1EE3B7484E}" srcOrd="10" destOrd="0" presId="urn:microsoft.com/office/officeart/2005/8/layout/lProcess2"/>
    <dgm:cxn modelId="{814AB228-A9E5-4052-9E3F-DBA80C3D5582}" type="presParOf" srcId="{8578D822-6FA4-426F-A6AD-5C5A3BC73B5C}" destId="{02DB1663-5E02-4FF3-B2FA-242F1A188B27}" srcOrd="11" destOrd="0" presId="urn:microsoft.com/office/officeart/2005/8/layout/lProcess2"/>
    <dgm:cxn modelId="{45755A13-BBE9-45FE-ACC7-0879B1593890}" type="presParOf" srcId="{8578D822-6FA4-426F-A6AD-5C5A3BC73B5C}" destId="{633C6DE1-1E3E-49EC-8E3A-0000678D19EE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9CF2A-4C1F-4CCE-8BD2-F51AF1721E0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7C9902-FC3D-482D-8F09-FB469E5D33F4}">
      <dgm:prSet phldrT="[Text]" custT="1"/>
      <dgm:spPr/>
      <dgm:t>
        <a:bodyPr/>
        <a:lstStyle/>
        <a:p>
          <a:r>
            <a:rPr lang="de-DE" sz="3200" dirty="0"/>
            <a:t>Hilfe</a:t>
          </a:r>
        </a:p>
      </dgm:t>
    </dgm:pt>
    <dgm:pt modelId="{436E6436-3B9B-4071-B1E7-AE3C1C289ED6}" type="parTrans" cxnId="{88C42143-1D06-4EA4-B8C1-68E57BB6F0B0}">
      <dgm:prSet/>
      <dgm:spPr/>
      <dgm:t>
        <a:bodyPr/>
        <a:lstStyle/>
        <a:p>
          <a:endParaRPr lang="de-DE"/>
        </a:p>
      </dgm:t>
    </dgm:pt>
    <dgm:pt modelId="{9E99E88A-30AF-453B-8157-3244108F7C27}" type="sibTrans" cxnId="{88C42143-1D06-4EA4-B8C1-68E57BB6F0B0}">
      <dgm:prSet/>
      <dgm:spPr/>
      <dgm:t>
        <a:bodyPr/>
        <a:lstStyle/>
        <a:p>
          <a:endParaRPr lang="de-DE"/>
        </a:p>
      </dgm:t>
    </dgm:pt>
    <dgm:pt modelId="{6B27B37D-F0F3-4D94-9EDB-DCFD4789F1D4}">
      <dgm:prSet phldrT="[Text]"/>
      <dgm:spPr/>
      <dgm:t>
        <a:bodyPr/>
        <a:lstStyle/>
        <a:p>
          <a:r>
            <a:rPr lang="de-DE" dirty="0"/>
            <a:t>Anleitung</a:t>
          </a:r>
        </a:p>
      </dgm:t>
    </dgm:pt>
    <dgm:pt modelId="{5BE6D742-14DE-4201-B700-1B378A72B277}" type="parTrans" cxnId="{DADB3D29-20F1-4184-839E-A2108D538498}">
      <dgm:prSet/>
      <dgm:spPr/>
      <dgm:t>
        <a:bodyPr/>
        <a:lstStyle/>
        <a:p>
          <a:endParaRPr lang="de-DE"/>
        </a:p>
      </dgm:t>
    </dgm:pt>
    <dgm:pt modelId="{DA000947-0AC2-4C62-AEAF-04AD695722E4}" type="sibTrans" cxnId="{DADB3D29-20F1-4184-839E-A2108D538498}">
      <dgm:prSet/>
      <dgm:spPr/>
      <dgm:t>
        <a:bodyPr/>
        <a:lstStyle/>
        <a:p>
          <a:endParaRPr lang="de-DE"/>
        </a:p>
      </dgm:t>
    </dgm:pt>
    <dgm:pt modelId="{51C63FD5-A6C2-4916-8A42-064D75FD78C9}">
      <dgm:prSet phldrT="[Text]"/>
      <dgm:spPr/>
      <dgm:t>
        <a:bodyPr/>
        <a:lstStyle/>
        <a:p>
          <a:r>
            <a:rPr lang="de-DE" dirty="0"/>
            <a:t>Kontakte</a:t>
          </a:r>
        </a:p>
      </dgm:t>
    </dgm:pt>
    <dgm:pt modelId="{B86803CD-7A49-4DD2-8BB0-A88FEC625A18}" type="parTrans" cxnId="{3C9BF680-B863-4FCE-93A4-B354ECFB01C0}">
      <dgm:prSet/>
      <dgm:spPr/>
      <dgm:t>
        <a:bodyPr/>
        <a:lstStyle/>
        <a:p>
          <a:endParaRPr lang="de-DE"/>
        </a:p>
      </dgm:t>
    </dgm:pt>
    <dgm:pt modelId="{27319C33-C402-472C-92A2-F4B5B8278AAE}" type="sibTrans" cxnId="{3C9BF680-B863-4FCE-93A4-B354ECFB01C0}">
      <dgm:prSet/>
      <dgm:spPr/>
      <dgm:t>
        <a:bodyPr/>
        <a:lstStyle/>
        <a:p>
          <a:endParaRPr lang="de-DE"/>
        </a:p>
      </dgm:t>
    </dgm:pt>
    <dgm:pt modelId="{71B72F06-1051-4CD5-A03A-A8EE7E88D5FC}">
      <dgm:prSet phldrT="[Text]"/>
      <dgm:spPr/>
      <dgm:t>
        <a:bodyPr/>
        <a:lstStyle/>
        <a:p>
          <a:r>
            <a:rPr lang="de-DE" dirty="0"/>
            <a:t>FAQ</a:t>
          </a:r>
        </a:p>
      </dgm:t>
    </dgm:pt>
    <dgm:pt modelId="{F0FCC5D1-6B7C-4445-8C2B-145322D27776}" type="parTrans" cxnId="{5896309B-982C-4D38-B18F-B564C9B5D1F0}">
      <dgm:prSet/>
      <dgm:spPr/>
      <dgm:t>
        <a:bodyPr/>
        <a:lstStyle/>
        <a:p>
          <a:endParaRPr lang="de-DE"/>
        </a:p>
      </dgm:t>
    </dgm:pt>
    <dgm:pt modelId="{DA238789-7BEA-4AB0-8C4B-C63482A1B727}" type="sibTrans" cxnId="{5896309B-982C-4D38-B18F-B564C9B5D1F0}">
      <dgm:prSet/>
      <dgm:spPr/>
      <dgm:t>
        <a:bodyPr/>
        <a:lstStyle/>
        <a:p>
          <a:endParaRPr lang="de-DE"/>
        </a:p>
      </dgm:t>
    </dgm:pt>
    <dgm:pt modelId="{B8DC2930-B12F-4556-B302-DE783507AF5F}">
      <dgm:prSet phldrT="[Text]"/>
      <dgm:spPr/>
      <dgm:t>
        <a:bodyPr/>
        <a:lstStyle/>
        <a:p>
          <a:r>
            <a:rPr lang="de-DE" dirty="0"/>
            <a:t>Fehlerbehebung</a:t>
          </a:r>
        </a:p>
      </dgm:t>
    </dgm:pt>
    <dgm:pt modelId="{CBC1DB9F-A5E0-43D2-8D3B-898ABB543A46}" type="parTrans" cxnId="{4F3DA8DD-6A30-4C7E-B356-B3E083DDC077}">
      <dgm:prSet/>
      <dgm:spPr/>
      <dgm:t>
        <a:bodyPr/>
        <a:lstStyle/>
        <a:p>
          <a:endParaRPr lang="de-DE"/>
        </a:p>
      </dgm:t>
    </dgm:pt>
    <dgm:pt modelId="{0A14A0E4-B6D6-4C32-9086-70F8E3D81C1D}" type="sibTrans" cxnId="{4F3DA8DD-6A30-4C7E-B356-B3E083DDC077}">
      <dgm:prSet/>
      <dgm:spPr/>
      <dgm:t>
        <a:bodyPr/>
        <a:lstStyle/>
        <a:p>
          <a:endParaRPr lang="de-DE"/>
        </a:p>
      </dgm:t>
    </dgm:pt>
    <dgm:pt modelId="{25960D17-294D-4C90-85E9-C973A739F6FD}">
      <dgm:prSet phldrT="[Text]"/>
      <dgm:spPr/>
      <dgm:t>
        <a:bodyPr/>
        <a:lstStyle/>
        <a:p>
          <a:r>
            <a:rPr lang="de-DE" dirty="0"/>
            <a:t>Merkblatt</a:t>
          </a:r>
        </a:p>
      </dgm:t>
    </dgm:pt>
    <dgm:pt modelId="{733425F9-3821-48AE-A7E7-241DB802287D}" type="parTrans" cxnId="{863C1609-A08D-4E14-8B8D-2C4916C790C9}">
      <dgm:prSet/>
      <dgm:spPr/>
      <dgm:t>
        <a:bodyPr/>
        <a:lstStyle/>
        <a:p>
          <a:endParaRPr lang="de-DE"/>
        </a:p>
      </dgm:t>
    </dgm:pt>
    <dgm:pt modelId="{1B4BFB95-1C09-4B35-B2C3-E06FE75E0254}" type="sibTrans" cxnId="{863C1609-A08D-4E14-8B8D-2C4916C790C9}">
      <dgm:prSet/>
      <dgm:spPr/>
      <dgm:t>
        <a:bodyPr/>
        <a:lstStyle/>
        <a:p>
          <a:endParaRPr lang="de-DE"/>
        </a:p>
      </dgm:t>
    </dgm:pt>
    <dgm:pt modelId="{F7269553-1508-455D-9898-0C47BA024BE0}">
      <dgm:prSet phldrT="[Text]"/>
      <dgm:spPr/>
      <dgm:t>
        <a:bodyPr/>
        <a:lstStyle/>
        <a:p>
          <a:r>
            <a:rPr lang="de-DE" dirty="0"/>
            <a:t>Glossar</a:t>
          </a:r>
        </a:p>
      </dgm:t>
    </dgm:pt>
    <dgm:pt modelId="{BC801973-D121-4EB7-A32F-AC6C315D1218}" type="parTrans" cxnId="{55C53B13-1E6D-498E-B371-9CAE6FB69FC3}">
      <dgm:prSet/>
      <dgm:spPr/>
      <dgm:t>
        <a:bodyPr/>
        <a:lstStyle/>
        <a:p>
          <a:endParaRPr lang="de-DE"/>
        </a:p>
      </dgm:t>
    </dgm:pt>
    <dgm:pt modelId="{72F8B498-E28B-416D-BA92-1A68B2C2E8D1}" type="sibTrans" cxnId="{55C53B13-1E6D-498E-B371-9CAE6FB69FC3}">
      <dgm:prSet/>
      <dgm:spPr/>
      <dgm:t>
        <a:bodyPr/>
        <a:lstStyle/>
        <a:p>
          <a:endParaRPr lang="de-DE"/>
        </a:p>
      </dgm:t>
    </dgm:pt>
    <dgm:pt modelId="{002C3926-8427-436A-9014-B109FB8FA157}" type="pres">
      <dgm:prSet presAssocID="{8149CF2A-4C1F-4CCE-8BD2-F51AF1721E04}" presName="theList" presStyleCnt="0">
        <dgm:presLayoutVars>
          <dgm:dir/>
          <dgm:animLvl val="lvl"/>
          <dgm:resizeHandles val="exact"/>
        </dgm:presLayoutVars>
      </dgm:prSet>
      <dgm:spPr/>
    </dgm:pt>
    <dgm:pt modelId="{8C503B47-86B0-426A-B832-EA83D7DF18E8}" type="pres">
      <dgm:prSet presAssocID="{037C9902-FC3D-482D-8F09-FB469E5D33F4}" presName="compNode" presStyleCnt="0"/>
      <dgm:spPr/>
    </dgm:pt>
    <dgm:pt modelId="{0FDEA755-9508-475A-804C-D33CBCAAE44A}" type="pres">
      <dgm:prSet presAssocID="{037C9902-FC3D-482D-8F09-FB469E5D33F4}" presName="aNode" presStyleLbl="bgShp" presStyleIdx="0" presStyleCnt="1"/>
      <dgm:spPr/>
    </dgm:pt>
    <dgm:pt modelId="{C97B18C3-B01B-4597-85C3-810466E35D1A}" type="pres">
      <dgm:prSet presAssocID="{037C9902-FC3D-482D-8F09-FB469E5D33F4}" presName="textNode" presStyleLbl="bgShp" presStyleIdx="0" presStyleCnt="1"/>
      <dgm:spPr/>
    </dgm:pt>
    <dgm:pt modelId="{74A44844-725E-4CE9-B202-52A4D8705C85}" type="pres">
      <dgm:prSet presAssocID="{037C9902-FC3D-482D-8F09-FB469E5D33F4}" presName="compChildNode" presStyleCnt="0"/>
      <dgm:spPr/>
    </dgm:pt>
    <dgm:pt modelId="{D0D9C273-B2AC-4A67-A06D-469746210F7B}" type="pres">
      <dgm:prSet presAssocID="{037C9902-FC3D-482D-8F09-FB469E5D33F4}" presName="theInnerList" presStyleCnt="0"/>
      <dgm:spPr/>
    </dgm:pt>
    <dgm:pt modelId="{0E05216C-E8EB-4D7D-B20B-8BFDA1536C89}" type="pres">
      <dgm:prSet presAssocID="{6B27B37D-F0F3-4D94-9EDB-DCFD4789F1D4}" presName="childNode" presStyleLbl="node1" presStyleIdx="0" presStyleCnt="6">
        <dgm:presLayoutVars>
          <dgm:bulletEnabled val="1"/>
        </dgm:presLayoutVars>
      </dgm:prSet>
      <dgm:spPr/>
    </dgm:pt>
    <dgm:pt modelId="{DB8DE2EE-6FEC-4322-96DD-776CB108F041}" type="pres">
      <dgm:prSet presAssocID="{6B27B37D-F0F3-4D94-9EDB-DCFD4789F1D4}" presName="aSpace2" presStyleCnt="0"/>
      <dgm:spPr/>
    </dgm:pt>
    <dgm:pt modelId="{B2745D77-1CB5-413B-8969-749D43A425DC}" type="pres">
      <dgm:prSet presAssocID="{71B72F06-1051-4CD5-A03A-A8EE7E88D5FC}" presName="childNode" presStyleLbl="node1" presStyleIdx="1" presStyleCnt="6">
        <dgm:presLayoutVars>
          <dgm:bulletEnabled val="1"/>
        </dgm:presLayoutVars>
      </dgm:prSet>
      <dgm:spPr/>
    </dgm:pt>
    <dgm:pt modelId="{48E496BC-479B-498A-A7DD-6A4685EBF810}" type="pres">
      <dgm:prSet presAssocID="{71B72F06-1051-4CD5-A03A-A8EE7E88D5FC}" presName="aSpace2" presStyleCnt="0"/>
      <dgm:spPr/>
    </dgm:pt>
    <dgm:pt modelId="{1F67CB3B-4581-47F7-8CA3-7D5BBB9C3CF4}" type="pres">
      <dgm:prSet presAssocID="{B8DC2930-B12F-4556-B302-DE783507AF5F}" presName="childNode" presStyleLbl="node1" presStyleIdx="2" presStyleCnt="6">
        <dgm:presLayoutVars>
          <dgm:bulletEnabled val="1"/>
        </dgm:presLayoutVars>
      </dgm:prSet>
      <dgm:spPr/>
    </dgm:pt>
    <dgm:pt modelId="{2C60A531-8EE6-4934-9A4B-070EF96D8F0E}" type="pres">
      <dgm:prSet presAssocID="{B8DC2930-B12F-4556-B302-DE783507AF5F}" presName="aSpace2" presStyleCnt="0"/>
      <dgm:spPr/>
    </dgm:pt>
    <dgm:pt modelId="{35CF234D-31EB-4BF4-B555-9007F144D2FD}" type="pres">
      <dgm:prSet presAssocID="{F7269553-1508-455D-9898-0C47BA024BE0}" presName="childNode" presStyleLbl="node1" presStyleIdx="3" presStyleCnt="6">
        <dgm:presLayoutVars>
          <dgm:bulletEnabled val="1"/>
        </dgm:presLayoutVars>
      </dgm:prSet>
      <dgm:spPr/>
    </dgm:pt>
    <dgm:pt modelId="{185B0BF9-2E76-4A2D-9E59-208CE646AFAA}" type="pres">
      <dgm:prSet presAssocID="{F7269553-1508-455D-9898-0C47BA024BE0}" presName="aSpace2" presStyleCnt="0"/>
      <dgm:spPr/>
    </dgm:pt>
    <dgm:pt modelId="{4619A8A9-2960-4F29-B677-CF6511F9767A}" type="pres">
      <dgm:prSet presAssocID="{51C63FD5-A6C2-4916-8A42-064D75FD78C9}" presName="childNode" presStyleLbl="node1" presStyleIdx="4" presStyleCnt="6">
        <dgm:presLayoutVars>
          <dgm:bulletEnabled val="1"/>
        </dgm:presLayoutVars>
      </dgm:prSet>
      <dgm:spPr/>
    </dgm:pt>
    <dgm:pt modelId="{2EF97DA1-3A95-4F88-A506-4DD7ED6D502C}" type="pres">
      <dgm:prSet presAssocID="{51C63FD5-A6C2-4916-8A42-064D75FD78C9}" presName="aSpace2" presStyleCnt="0"/>
      <dgm:spPr/>
    </dgm:pt>
    <dgm:pt modelId="{5692804B-99F6-4884-B76B-43CC34CB4CBA}" type="pres">
      <dgm:prSet presAssocID="{25960D17-294D-4C90-85E9-C973A739F6F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63C1609-A08D-4E14-8B8D-2C4916C790C9}" srcId="{037C9902-FC3D-482D-8F09-FB469E5D33F4}" destId="{25960D17-294D-4C90-85E9-C973A739F6FD}" srcOrd="5" destOrd="0" parTransId="{733425F9-3821-48AE-A7E7-241DB802287D}" sibTransId="{1B4BFB95-1C09-4B35-B2C3-E06FE75E0254}"/>
    <dgm:cxn modelId="{55C53B13-1E6D-498E-B371-9CAE6FB69FC3}" srcId="{037C9902-FC3D-482D-8F09-FB469E5D33F4}" destId="{F7269553-1508-455D-9898-0C47BA024BE0}" srcOrd="3" destOrd="0" parTransId="{BC801973-D121-4EB7-A32F-AC6C315D1218}" sibTransId="{72F8B498-E28B-416D-BA92-1A68B2C2E8D1}"/>
    <dgm:cxn modelId="{F4300519-3028-47FA-9973-FA1670398429}" type="presOf" srcId="{71B72F06-1051-4CD5-A03A-A8EE7E88D5FC}" destId="{B2745D77-1CB5-413B-8969-749D43A425DC}" srcOrd="0" destOrd="0" presId="urn:microsoft.com/office/officeart/2005/8/layout/lProcess2"/>
    <dgm:cxn modelId="{DADB3D29-20F1-4184-839E-A2108D538498}" srcId="{037C9902-FC3D-482D-8F09-FB469E5D33F4}" destId="{6B27B37D-F0F3-4D94-9EDB-DCFD4789F1D4}" srcOrd="0" destOrd="0" parTransId="{5BE6D742-14DE-4201-B700-1B378A72B277}" sibTransId="{DA000947-0AC2-4C62-AEAF-04AD695722E4}"/>
    <dgm:cxn modelId="{4BA18060-A088-4E75-8707-116E37B4B6ED}" type="presOf" srcId="{037C9902-FC3D-482D-8F09-FB469E5D33F4}" destId="{0FDEA755-9508-475A-804C-D33CBCAAE44A}" srcOrd="0" destOrd="0" presId="urn:microsoft.com/office/officeart/2005/8/layout/lProcess2"/>
    <dgm:cxn modelId="{88C42143-1D06-4EA4-B8C1-68E57BB6F0B0}" srcId="{8149CF2A-4C1F-4CCE-8BD2-F51AF1721E04}" destId="{037C9902-FC3D-482D-8F09-FB469E5D33F4}" srcOrd="0" destOrd="0" parTransId="{436E6436-3B9B-4071-B1E7-AE3C1C289ED6}" sibTransId="{9E99E88A-30AF-453B-8157-3244108F7C27}"/>
    <dgm:cxn modelId="{8076C46B-4731-4924-BDE2-22AE243E8291}" type="presOf" srcId="{037C9902-FC3D-482D-8F09-FB469E5D33F4}" destId="{C97B18C3-B01B-4597-85C3-810466E35D1A}" srcOrd="1" destOrd="0" presId="urn:microsoft.com/office/officeart/2005/8/layout/lProcess2"/>
    <dgm:cxn modelId="{EE0EFC4B-0CC9-4805-B375-5701D212D612}" type="presOf" srcId="{51C63FD5-A6C2-4916-8A42-064D75FD78C9}" destId="{4619A8A9-2960-4F29-B677-CF6511F9767A}" srcOrd="0" destOrd="0" presId="urn:microsoft.com/office/officeart/2005/8/layout/lProcess2"/>
    <dgm:cxn modelId="{9BFBF67E-5513-47BE-B1F4-4D78399FF445}" type="presOf" srcId="{6B27B37D-F0F3-4D94-9EDB-DCFD4789F1D4}" destId="{0E05216C-E8EB-4D7D-B20B-8BFDA1536C89}" srcOrd="0" destOrd="0" presId="urn:microsoft.com/office/officeart/2005/8/layout/lProcess2"/>
    <dgm:cxn modelId="{3C9BF680-B863-4FCE-93A4-B354ECFB01C0}" srcId="{037C9902-FC3D-482D-8F09-FB469E5D33F4}" destId="{51C63FD5-A6C2-4916-8A42-064D75FD78C9}" srcOrd="4" destOrd="0" parTransId="{B86803CD-7A49-4DD2-8BB0-A88FEC625A18}" sibTransId="{27319C33-C402-472C-92A2-F4B5B8278AAE}"/>
    <dgm:cxn modelId="{42D51E8F-E8B1-4492-B253-B867B963A5E3}" type="presOf" srcId="{8149CF2A-4C1F-4CCE-8BD2-F51AF1721E04}" destId="{002C3926-8427-436A-9014-B109FB8FA157}" srcOrd="0" destOrd="0" presId="urn:microsoft.com/office/officeart/2005/8/layout/lProcess2"/>
    <dgm:cxn modelId="{5896309B-982C-4D38-B18F-B564C9B5D1F0}" srcId="{037C9902-FC3D-482D-8F09-FB469E5D33F4}" destId="{71B72F06-1051-4CD5-A03A-A8EE7E88D5FC}" srcOrd="1" destOrd="0" parTransId="{F0FCC5D1-6B7C-4445-8C2B-145322D27776}" sibTransId="{DA238789-7BEA-4AB0-8C4B-C63482A1B727}"/>
    <dgm:cxn modelId="{06C940A0-33FF-4414-B4A2-0E16AF95FB0C}" type="presOf" srcId="{B8DC2930-B12F-4556-B302-DE783507AF5F}" destId="{1F67CB3B-4581-47F7-8CA3-7D5BBB9C3CF4}" srcOrd="0" destOrd="0" presId="urn:microsoft.com/office/officeart/2005/8/layout/lProcess2"/>
    <dgm:cxn modelId="{0BEE55A2-19C8-40DA-A790-F1EBE115865B}" type="presOf" srcId="{F7269553-1508-455D-9898-0C47BA024BE0}" destId="{35CF234D-31EB-4BF4-B555-9007F144D2FD}" srcOrd="0" destOrd="0" presId="urn:microsoft.com/office/officeart/2005/8/layout/lProcess2"/>
    <dgm:cxn modelId="{4F3DA8DD-6A30-4C7E-B356-B3E083DDC077}" srcId="{037C9902-FC3D-482D-8F09-FB469E5D33F4}" destId="{B8DC2930-B12F-4556-B302-DE783507AF5F}" srcOrd="2" destOrd="0" parTransId="{CBC1DB9F-A5E0-43D2-8D3B-898ABB543A46}" sibTransId="{0A14A0E4-B6D6-4C32-9086-70F8E3D81C1D}"/>
    <dgm:cxn modelId="{31C212EF-207C-459E-B8E4-C9B03BFF0880}" type="presOf" srcId="{25960D17-294D-4C90-85E9-C973A739F6FD}" destId="{5692804B-99F6-4884-B76B-43CC34CB4CBA}" srcOrd="0" destOrd="0" presId="urn:microsoft.com/office/officeart/2005/8/layout/lProcess2"/>
    <dgm:cxn modelId="{FA0C12FE-F4CF-4A10-9C66-5E96F2EC123A}" type="presParOf" srcId="{002C3926-8427-436A-9014-B109FB8FA157}" destId="{8C503B47-86B0-426A-B832-EA83D7DF18E8}" srcOrd="0" destOrd="0" presId="urn:microsoft.com/office/officeart/2005/8/layout/lProcess2"/>
    <dgm:cxn modelId="{35815D47-FD5A-4E48-AA9F-93189DDBB72A}" type="presParOf" srcId="{8C503B47-86B0-426A-B832-EA83D7DF18E8}" destId="{0FDEA755-9508-475A-804C-D33CBCAAE44A}" srcOrd="0" destOrd="0" presId="urn:microsoft.com/office/officeart/2005/8/layout/lProcess2"/>
    <dgm:cxn modelId="{7BA6BEF8-BFD0-4072-A884-6FB3A4EF93DA}" type="presParOf" srcId="{8C503B47-86B0-426A-B832-EA83D7DF18E8}" destId="{C97B18C3-B01B-4597-85C3-810466E35D1A}" srcOrd="1" destOrd="0" presId="urn:microsoft.com/office/officeart/2005/8/layout/lProcess2"/>
    <dgm:cxn modelId="{E402C233-C044-48CD-8822-7D7C0978C33B}" type="presParOf" srcId="{8C503B47-86B0-426A-B832-EA83D7DF18E8}" destId="{74A44844-725E-4CE9-B202-52A4D8705C85}" srcOrd="2" destOrd="0" presId="urn:microsoft.com/office/officeart/2005/8/layout/lProcess2"/>
    <dgm:cxn modelId="{614701EC-4C64-425F-A04C-A72C9028D144}" type="presParOf" srcId="{74A44844-725E-4CE9-B202-52A4D8705C85}" destId="{D0D9C273-B2AC-4A67-A06D-469746210F7B}" srcOrd="0" destOrd="0" presId="urn:microsoft.com/office/officeart/2005/8/layout/lProcess2"/>
    <dgm:cxn modelId="{0594B974-4F1F-438A-8C3D-FCA833AAD74D}" type="presParOf" srcId="{D0D9C273-B2AC-4A67-A06D-469746210F7B}" destId="{0E05216C-E8EB-4D7D-B20B-8BFDA1536C89}" srcOrd="0" destOrd="0" presId="urn:microsoft.com/office/officeart/2005/8/layout/lProcess2"/>
    <dgm:cxn modelId="{21084687-3AFC-4A46-A5DD-AF5EE45C5D2C}" type="presParOf" srcId="{D0D9C273-B2AC-4A67-A06D-469746210F7B}" destId="{DB8DE2EE-6FEC-4322-96DD-776CB108F041}" srcOrd="1" destOrd="0" presId="urn:microsoft.com/office/officeart/2005/8/layout/lProcess2"/>
    <dgm:cxn modelId="{F4614100-248A-4D61-81EF-0FD6BF79B931}" type="presParOf" srcId="{D0D9C273-B2AC-4A67-A06D-469746210F7B}" destId="{B2745D77-1CB5-413B-8969-749D43A425DC}" srcOrd="2" destOrd="0" presId="urn:microsoft.com/office/officeart/2005/8/layout/lProcess2"/>
    <dgm:cxn modelId="{24B46DA1-F6BF-4D9A-A2BF-ECE6AC78D3CD}" type="presParOf" srcId="{D0D9C273-B2AC-4A67-A06D-469746210F7B}" destId="{48E496BC-479B-498A-A7DD-6A4685EBF810}" srcOrd="3" destOrd="0" presId="urn:microsoft.com/office/officeart/2005/8/layout/lProcess2"/>
    <dgm:cxn modelId="{70AC9351-BB42-4062-95D7-F6EDF09FCE82}" type="presParOf" srcId="{D0D9C273-B2AC-4A67-A06D-469746210F7B}" destId="{1F67CB3B-4581-47F7-8CA3-7D5BBB9C3CF4}" srcOrd="4" destOrd="0" presId="urn:microsoft.com/office/officeart/2005/8/layout/lProcess2"/>
    <dgm:cxn modelId="{15D86F23-A365-480C-977F-83C033E5770C}" type="presParOf" srcId="{D0D9C273-B2AC-4A67-A06D-469746210F7B}" destId="{2C60A531-8EE6-4934-9A4B-070EF96D8F0E}" srcOrd="5" destOrd="0" presId="urn:microsoft.com/office/officeart/2005/8/layout/lProcess2"/>
    <dgm:cxn modelId="{64CB42B2-3A62-4045-BE43-957740100D31}" type="presParOf" srcId="{D0D9C273-B2AC-4A67-A06D-469746210F7B}" destId="{35CF234D-31EB-4BF4-B555-9007F144D2FD}" srcOrd="6" destOrd="0" presId="urn:microsoft.com/office/officeart/2005/8/layout/lProcess2"/>
    <dgm:cxn modelId="{41D2A612-2CE3-4E45-8D9F-6F14F601B057}" type="presParOf" srcId="{D0D9C273-B2AC-4A67-A06D-469746210F7B}" destId="{185B0BF9-2E76-4A2D-9E59-208CE646AFAA}" srcOrd="7" destOrd="0" presId="urn:microsoft.com/office/officeart/2005/8/layout/lProcess2"/>
    <dgm:cxn modelId="{F2C115C1-07AA-4CFF-888B-CD8768FE6B75}" type="presParOf" srcId="{D0D9C273-B2AC-4A67-A06D-469746210F7B}" destId="{4619A8A9-2960-4F29-B677-CF6511F9767A}" srcOrd="8" destOrd="0" presId="urn:microsoft.com/office/officeart/2005/8/layout/lProcess2"/>
    <dgm:cxn modelId="{1BA0D92E-F739-4002-84AC-EF69CCAA1485}" type="presParOf" srcId="{D0D9C273-B2AC-4A67-A06D-469746210F7B}" destId="{2EF97DA1-3A95-4F88-A506-4DD7ED6D502C}" srcOrd="9" destOrd="0" presId="urn:microsoft.com/office/officeart/2005/8/layout/lProcess2"/>
    <dgm:cxn modelId="{E559D14A-B2FF-4230-971C-CF382124CBF8}" type="presParOf" srcId="{D0D9C273-B2AC-4A67-A06D-469746210F7B}" destId="{5692804B-99F6-4884-B76B-43CC34CB4CB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9CF2A-4C1F-4CCE-8BD2-F51AF1721E0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7C9902-FC3D-482D-8F09-FB469E5D33F4}">
      <dgm:prSet phldrT="[Text]" custT="1"/>
      <dgm:spPr/>
      <dgm:t>
        <a:bodyPr/>
        <a:lstStyle/>
        <a:p>
          <a:r>
            <a:rPr lang="de-DE" sz="3200" dirty="0"/>
            <a:t>Prozess/</a:t>
          </a:r>
          <a:br>
            <a:rPr lang="de-DE" sz="3200" dirty="0"/>
          </a:br>
          <a:r>
            <a:rPr lang="de-DE" sz="3200" dirty="0"/>
            <a:t>Ablauf</a:t>
          </a:r>
        </a:p>
      </dgm:t>
    </dgm:pt>
    <dgm:pt modelId="{436E6436-3B9B-4071-B1E7-AE3C1C289ED6}" type="parTrans" cxnId="{88C42143-1D06-4EA4-B8C1-68E57BB6F0B0}">
      <dgm:prSet/>
      <dgm:spPr/>
      <dgm:t>
        <a:bodyPr/>
        <a:lstStyle/>
        <a:p>
          <a:endParaRPr lang="de-DE"/>
        </a:p>
      </dgm:t>
    </dgm:pt>
    <dgm:pt modelId="{9E99E88A-30AF-453B-8157-3244108F7C27}" type="sibTrans" cxnId="{88C42143-1D06-4EA4-B8C1-68E57BB6F0B0}">
      <dgm:prSet/>
      <dgm:spPr/>
      <dgm:t>
        <a:bodyPr/>
        <a:lstStyle/>
        <a:p>
          <a:endParaRPr lang="de-DE"/>
        </a:p>
      </dgm:t>
    </dgm:pt>
    <dgm:pt modelId="{6B27B37D-F0F3-4D94-9EDB-DCFD4789F1D4}">
      <dgm:prSet phldrT="[Text]"/>
      <dgm:spPr/>
      <dgm:t>
        <a:bodyPr/>
        <a:lstStyle/>
        <a:p>
          <a:r>
            <a:rPr lang="de-DE" dirty="0"/>
            <a:t>Arbeitsanweisung</a:t>
          </a:r>
        </a:p>
      </dgm:t>
    </dgm:pt>
    <dgm:pt modelId="{5BE6D742-14DE-4201-B700-1B378A72B277}" type="parTrans" cxnId="{DADB3D29-20F1-4184-839E-A2108D538498}">
      <dgm:prSet/>
      <dgm:spPr/>
      <dgm:t>
        <a:bodyPr/>
        <a:lstStyle/>
        <a:p>
          <a:endParaRPr lang="de-DE"/>
        </a:p>
      </dgm:t>
    </dgm:pt>
    <dgm:pt modelId="{DA000947-0AC2-4C62-AEAF-04AD695722E4}" type="sibTrans" cxnId="{DADB3D29-20F1-4184-839E-A2108D538498}">
      <dgm:prSet/>
      <dgm:spPr/>
      <dgm:t>
        <a:bodyPr/>
        <a:lstStyle/>
        <a:p>
          <a:endParaRPr lang="de-DE"/>
        </a:p>
      </dgm:t>
    </dgm:pt>
    <dgm:pt modelId="{5F25A34A-A9F7-42F8-AC9F-809614208C1D}">
      <dgm:prSet phldrT="[Text]"/>
      <dgm:spPr/>
      <dgm:t>
        <a:bodyPr/>
        <a:lstStyle/>
        <a:p>
          <a:r>
            <a:rPr lang="de-DE" dirty="0"/>
            <a:t>Organigramm</a:t>
          </a:r>
        </a:p>
      </dgm:t>
    </dgm:pt>
    <dgm:pt modelId="{6C85D28F-204B-4B65-B52F-83422059A2E1}" type="parTrans" cxnId="{F2A86DE0-D401-47FB-8EB5-347241645C60}">
      <dgm:prSet/>
      <dgm:spPr/>
      <dgm:t>
        <a:bodyPr/>
        <a:lstStyle/>
        <a:p>
          <a:endParaRPr lang="de-DE"/>
        </a:p>
      </dgm:t>
    </dgm:pt>
    <dgm:pt modelId="{1426781F-97C8-47E5-8DE4-86F7150FE1EF}" type="sibTrans" cxnId="{F2A86DE0-D401-47FB-8EB5-347241645C60}">
      <dgm:prSet/>
      <dgm:spPr/>
      <dgm:t>
        <a:bodyPr/>
        <a:lstStyle/>
        <a:p>
          <a:endParaRPr lang="de-DE"/>
        </a:p>
      </dgm:t>
    </dgm:pt>
    <dgm:pt modelId="{79A4588D-346A-412F-8A8A-61658FD49C3B}">
      <dgm:prSet phldrT="[Text]"/>
      <dgm:spPr/>
      <dgm:t>
        <a:bodyPr/>
        <a:lstStyle/>
        <a:p>
          <a:r>
            <a:rPr lang="de-DE" dirty="0"/>
            <a:t>Prozess</a:t>
          </a:r>
        </a:p>
      </dgm:t>
    </dgm:pt>
    <dgm:pt modelId="{65C038BD-4E20-4237-A195-C3BE6DEBAD99}" type="parTrans" cxnId="{8E2BC25F-B23C-44D2-A12F-76EC8CE2C48F}">
      <dgm:prSet/>
      <dgm:spPr/>
      <dgm:t>
        <a:bodyPr/>
        <a:lstStyle/>
        <a:p>
          <a:endParaRPr lang="de-DE"/>
        </a:p>
      </dgm:t>
    </dgm:pt>
    <dgm:pt modelId="{C20AA75F-4078-4CD1-9796-5B498A2D2AA4}" type="sibTrans" cxnId="{8E2BC25F-B23C-44D2-A12F-76EC8CE2C48F}">
      <dgm:prSet/>
      <dgm:spPr/>
      <dgm:t>
        <a:bodyPr/>
        <a:lstStyle/>
        <a:p>
          <a:endParaRPr lang="de-DE"/>
        </a:p>
      </dgm:t>
    </dgm:pt>
    <dgm:pt modelId="{94F35D2D-3625-44A3-9AFE-8CD637697D7C}">
      <dgm:prSet phldrT="[Text]"/>
      <dgm:spPr/>
      <dgm:t>
        <a:bodyPr/>
        <a:lstStyle/>
        <a:p>
          <a:r>
            <a:rPr lang="de-DE" dirty="0"/>
            <a:t>Rollenbeschreibung</a:t>
          </a:r>
        </a:p>
      </dgm:t>
    </dgm:pt>
    <dgm:pt modelId="{493EDB94-4921-4881-AD69-FA3BC4EEC0F6}" type="parTrans" cxnId="{207FD185-6875-46A8-8B07-7C5A2F756664}">
      <dgm:prSet/>
      <dgm:spPr/>
      <dgm:t>
        <a:bodyPr/>
        <a:lstStyle/>
        <a:p>
          <a:endParaRPr lang="de-DE"/>
        </a:p>
      </dgm:t>
    </dgm:pt>
    <dgm:pt modelId="{CC06892F-8E1E-4AA7-AB69-DBE2946B3FDA}" type="sibTrans" cxnId="{207FD185-6875-46A8-8B07-7C5A2F756664}">
      <dgm:prSet/>
      <dgm:spPr/>
      <dgm:t>
        <a:bodyPr/>
        <a:lstStyle/>
        <a:p>
          <a:endParaRPr lang="de-DE"/>
        </a:p>
      </dgm:t>
    </dgm:pt>
    <dgm:pt modelId="{ECF5A39B-CBFF-4794-9FDA-C37EE3A88BFC}">
      <dgm:prSet phldrT="[Text]"/>
      <dgm:spPr/>
      <dgm:t>
        <a:bodyPr/>
        <a:lstStyle/>
        <a:p>
          <a:r>
            <a:rPr lang="de-DE" dirty="0"/>
            <a:t>Richtlinie</a:t>
          </a:r>
        </a:p>
      </dgm:t>
    </dgm:pt>
    <dgm:pt modelId="{6B0CDA0B-3796-41A9-84D0-0C82F343C5C1}" type="parTrans" cxnId="{CE405509-B0A2-41E7-AF2B-30F482D81328}">
      <dgm:prSet/>
      <dgm:spPr/>
      <dgm:t>
        <a:bodyPr/>
        <a:lstStyle/>
        <a:p>
          <a:endParaRPr lang="de-DE"/>
        </a:p>
      </dgm:t>
    </dgm:pt>
    <dgm:pt modelId="{A4183C87-9DBB-4E42-A9F2-874D2637EB0C}" type="sibTrans" cxnId="{CE405509-B0A2-41E7-AF2B-30F482D81328}">
      <dgm:prSet/>
      <dgm:spPr/>
      <dgm:t>
        <a:bodyPr/>
        <a:lstStyle/>
        <a:p>
          <a:endParaRPr lang="de-DE"/>
        </a:p>
      </dgm:t>
    </dgm:pt>
    <dgm:pt modelId="{08811524-6D63-4A05-84DE-57CD8116CFED}">
      <dgm:prSet phldrT="[Text]"/>
      <dgm:spPr/>
      <dgm:t>
        <a:bodyPr/>
        <a:lstStyle/>
        <a:p>
          <a:r>
            <a:rPr lang="de-DE" dirty="0"/>
            <a:t>Checkliste</a:t>
          </a:r>
        </a:p>
      </dgm:t>
    </dgm:pt>
    <dgm:pt modelId="{498E7CC1-2378-4666-B94F-2579548A5F5F}" type="parTrans" cxnId="{FC03CF7F-00D8-49EC-9B43-BDAD4092795E}">
      <dgm:prSet/>
      <dgm:spPr/>
      <dgm:t>
        <a:bodyPr/>
        <a:lstStyle/>
        <a:p>
          <a:endParaRPr lang="de-DE"/>
        </a:p>
      </dgm:t>
    </dgm:pt>
    <dgm:pt modelId="{68388262-588E-4D1E-9A47-E66A3A6918E6}" type="sibTrans" cxnId="{FC03CF7F-00D8-49EC-9B43-BDAD4092795E}">
      <dgm:prSet/>
      <dgm:spPr/>
      <dgm:t>
        <a:bodyPr/>
        <a:lstStyle/>
        <a:p>
          <a:endParaRPr lang="de-DE"/>
        </a:p>
      </dgm:t>
    </dgm:pt>
    <dgm:pt modelId="{0868623E-81BD-460B-96FA-1897AEE84BE2}" type="pres">
      <dgm:prSet presAssocID="{8149CF2A-4C1F-4CCE-8BD2-F51AF1721E04}" presName="theList" presStyleCnt="0">
        <dgm:presLayoutVars>
          <dgm:dir/>
          <dgm:animLvl val="lvl"/>
          <dgm:resizeHandles val="exact"/>
        </dgm:presLayoutVars>
      </dgm:prSet>
      <dgm:spPr/>
    </dgm:pt>
    <dgm:pt modelId="{4ADFE4A3-E0A1-46A6-8C40-5F5DD97D4248}" type="pres">
      <dgm:prSet presAssocID="{037C9902-FC3D-482D-8F09-FB469E5D33F4}" presName="compNode" presStyleCnt="0"/>
      <dgm:spPr/>
    </dgm:pt>
    <dgm:pt modelId="{E45CBDFE-B8D5-4B7C-A71B-3684DFE80380}" type="pres">
      <dgm:prSet presAssocID="{037C9902-FC3D-482D-8F09-FB469E5D33F4}" presName="aNode" presStyleLbl="bgShp" presStyleIdx="0" presStyleCnt="1" custLinFactNeighborX="-2422"/>
      <dgm:spPr/>
    </dgm:pt>
    <dgm:pt modelId="{92537152-CD73-4B28-AFC3-DA6D0B4C6150}" type="pres">
      <dgm:prSet presAssocID="{037C9902-FC3D-482D-8F09-FB469E5D33F4}" presName="textNode" presStyleLbl="bgShp" presStyleIdx="0" presStyleCnt="1"/>
      <dgm:spPr/>
    </dgm:pt>
    <dgm:pt modelId="{58475C19-6FB9-4DC8-AD06-D61158972036}" type="pres">
      <dgm:prSet presAssocID="{037C9902-FC3D-482D-8F09-FB469E5D33F4}" presName="compChildNode" presStyleCnt="0"/>
      <dgm:spPr/>
    </dgm:pt>
    <dgm:pt modelId="{8578D822-6FA4-426F-A6AD-5C5A3BC73B5C}" type="pres">
      <dgm:prSet presAssocID="{037C9902-FC3D-482D-8F09-FB469E5D33F4}" presName="theInnerList" presStyleCnt="0"/>
      <dgm:spPr/>
    </dgm:pt>
    <dgm:pt modelId="{23621CF1-71EE-48C6-AC9F-15F750C2884A}" type="pres">
      <dgm:prSet presAssocID="{6B27B37D-F0F3-4D94-9EDB-DCFD4789F1D4}" presName="childNode" presStyleLbl="node1" presStyleIdx="0" presStyleCnt="6">
        <dgm:presLayoutVars>
          <dgm:bulletEnabled val="1"/>
        </dgm:presLayoutVars>
      </dgm:prSet>
      <dgm:spPr/>
    </dgm:pt>
    <dgm:pt modelId="{BF20DD47-0ADA-46BA-952D-AB9D0380C119}" type="pres">
      <dgm:prSet presAssocID="{6B27B37D-F0F3-4D94-9EDB-DCFD4789F1D4}" presName="aSpace2" presStyleCnt="0"/>
      <dgm:spPr/>
    </dgm:pt>
    <dgm:pt modelId="{5467ADEB-043A-4F69-BDE8-576EA3E4A62A}" type="pres">
      <dgm:prSet presAssocID="{08811524-6D63-4A05-84DE-57CD8116CFED}" presName="childNode" presStyleLbl="node1" presStyleIdx="1" presStyleCnt="6">
        <dgm:presLayoutVars>
          <dgm:bulletEnabled val="1"/>
        </dgm:presLayoutVars>
      </dgm:prSet>
      <dgm:spPr/>
    </dgm:pt>
    <dgm:pt modelId="{AA3FAB13-93A3-41CB-BFCA-85CCDDE50EEA}" type="pres">
      <dgm:prSet presAssocID="{08811524-6D63-4A05-84DE-57CD8116CFED}" presName="aSpace2" presStyleCnt="0"/>
      <dgm:spPr/>
    </dgm:pt>
    <dgm:pt modelId="{98F5EA1E-2CBD-4D4F-B4C7-3EB795E72B8C}" type="pres">
      <dgm:prSet presAssocID="{5F25A34A-A9F7-42F8-AC9F-809614208C1D}" presName="childNode" presStyleLbl="node1" presStyleIdx="2" presStyleCnt="6">
        <dgm:presLayoutVars>
          <dgm:bulletEnabled val="1"/>
        </dgm:presLayoutVars>
      </dgm:prSet>
      <dgm:spPr/>
    </dgm:pt>
    <dgm:pt modelId="{E3196B55-AC5A-4AE2-96CE-232485A68F67}" type="pres">
      <dgm:prSet presAssocID="{5F25A34A-A9F7-42F8-AC9F-809614208C1D}" presName="aSpace2" presStyleCnt="0"/>
      <dgm:spPr/>
    </dgm:pt>
    <dgm:pt modelId="{57B96517-8F34-4DBB-AF3D-BB43F7B4542A}" type="pres">
      <dgm:prSet presAssocID="{79A4588D-346A-412F-8A8A-61658FD49C3B}" presName="childNode" presStyleLbl="node1" presStyleIdx="3" presStyleCnt="6">
        <dgm:presLayoutVars>
          <dgm:bulletEnabled val="1"/>
        </dgm:presLayoutVars>
      </dgm:prSet>
      <dgm:spPr/>
    </dgm:pt>
    <dgm:pt modelId="{20DD2011-E5E3-401C-A635-7BC9F6D4C0A5}" type="pres">
      <dgm:prSet presAssocID="{79A4588D-346A-412F-8A8A-61658FD49C3B}" presName="aSpace2" presStyleCnt="0"/>
      <dgm:spPr/>
    </dgm:pt>
    <dgm:pt modelId="{4BAD4CD4-1C0F-4CF6-A936-85B680FE461A}" type="pres">
      <dgm:prSet presAssocID="{ECF5A39B-CBFF-4794-9FDA-C37EE3A88BFC}" presName="childNode" presStyleLbl="node1" presStyleIdx="4" presStyleCnt="6">
        <dgm:presLayoutVars>
          <dgm:bulletEnabled val="1"/>
        </dgm:presLayoutVars>
      </dgm:prSet>
      <dgm:spPr/>
    </dgm:pt>
    <dgm:pt modelId="{0B99E7B7-042D-4F5D-907D-3AFCFB0A1600}" type="pres">
      <dgm:prSet presAssocID="{ECF5A39B-CBFF-4794-9FDA-C37EE3A88BFC}" presName="aSpace2" presStyleCnt="0"/>
      <dgm:spPr/>
    </dgm:pt>
    <dgm:pt modelId="{C3C62B86-5D48-45AC-9552-E340411FE9FF}" type="pres">
      <dgm:prSet presAssocID="{94F35D2D-3625-44A3-9AFE-8CD637697D7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E405509-B0A2-41E7-AF2B-30F482D81328}" srcId="{037C9902-FC3D-482D-8F09-FB469E5D33F4}" destId="{ECF5A39B-CBFF-4794-9FDA-C37EE3A88BFC}" srcOrd="4" destOrd="0" parTransId="{6B0CDA0B-3796-41A9-84D0-0C82F343C5C1}" sibTransId="{A4183C87-9DBB-4E42-A9F2-874D2637EB0C}"/>
    <dgm:cxn modelId="{F0BC6812-539C-4FF1-8F82-6FDA72292FDF}" type="presOf" srcId="{94F35D2D-3625-44A3-9AFE-8CD637697D7C}" destId="{C3C62B86-5D48-45AC-9552-E340411FE9FF}" srcOrd="0" destOrd="0" presId="urn:microsoft.com/office/officeart/2005/8/layout/lProcess2"/>
    <dgm:cxn modelId="{F6831F29-8690-4235-BF78-447606980EC5}" type="presOf" srcId="{79A4588D-346A-412F-8A8A-61658FD49C3B}" destId="{57B96517-8F34-4DBB-AF3D-BB43F7B4542A}" srcOrd="0" destOrd="0" presId="urn:microsoft.com/office/officeart/2005/8/layout/lProcess2"/>
    <dgm:cxn modelId="{DADB3D29-20F1-4184-839E-A2108D538498}" srcId="{037C9902-FC3D-482D-8F09-FB469E5D33F4}" destId="{6B27B37D-F0F3-4D94-9EDB-DCFD4789F1D4}" srcOrd="0" destOrd="0" parTransId="{5BE6D742-14DE-4201-B700-1B378A72B277}" sibTransId="{DA000947-0AC2-4C62-AEAF-04AD695722E4}"/>
    <dgm:cxn modelId="{8E2BC25F-B23C-44D2-A12F-76EC8CE2C48F}" srcId="{037C9902-FC3D-482D-8F09-FB469E5D33F4}" destId="{79A4588D-346A-412F-8A8A-61658FD49C3B}" srcOrd="3" destOrd="0" parTransId="{65C038BD-4E20-4237-A195-C3BE6DEBAD99}" sibTransId="{C20AA75F-4078-4CD1-9796-5B498A2D2AA4}"/>
    <dgm:cxn modelId="{88C42143-1D06-4EA4-B8C1-68E57BB6F0B0}" srcId="{8149CF2A-4C1F-4CCE-8BD2-F51AF1721E04}" destId="{037C9902-FC3D-482D-8F09-FB469E5D33F4}" srcOrd="0" destOrd="0" parTransId="{436E6436-3B9B-4071-B1E7-AE3C1C289ED6}" sibTransId="{9E99E88A-30AF-453B-8157-3244108F7C27}"/>
    <dgm:cxn modelId="{C883616B-1768-47B5-AFAC-3E5256F76358}" type="presOf" srcId="{08811524-6D63-4A05-84DE-57CD8116CFED}" destId="{5467ADEB-043A-4F69-BDE8-576EA3E4A62A}" srcOrd="0" destOrd="0" presId="urn:microsoft.com/office/officeart/2005/8/layout/lProcess2"/>
    <dgm:cxn modelId="{689C2274-43E3-4984-9354-D67CD64C0555}" type="presOf" srcId="{ECF5A39B-CBFF-4794-9FDA-C37EE3A88BFC}" destId="{4BAD4CD4-1C0F-4CF6-A936-85B680FE461A}" srcOrd="0" destOrd="0" presId="urn:microsoft.com/office/officeart/2005/8/layout/lProcess2"/>
    <dgm:cxn modelId="{BE567C78-1945-4E7B-AD39-6291FFBA3215}" type="presOf" srcId="{037C9902-FC3D-482D-8F09-FB469E5D33F4}" destId="{E45CBDFE-B8D5-4B7C-A71B-3684DFE80380}" srcOrd="0" destOrd="0" presId="urn:microsoft.com/office/officeart/2005/8/layout/lProcess2"/>
    <dgm:cxn modelId="{FC03CF7F-00D8-49EC-9B43-BDAD4092795E}" srcId="{037C9902-FC3D-482D-8F09-FB469E5D33F4}" destId="{08811524-6D63-4A05-84DE-57CD8116CFED}" srcOrd="1" destOrd="0" parTransId="{498E7CC1-2378-4666-B94F-2579548A5F5F}" sibTransId="{68388262-588E-4D1E-9A47-E66A3A6918E6}"/>
    <dgm:cxn modelId="{CF5DFA81-F934-4101-A29D-75FD64E2B9A5}" type="presOf" srcId="{037C9902-FC3D-482D-8F09-FB469E5D33F4}" destId="{92537152-CD73-4B28-AFC3-DA6D0B4C6150}" srcOrd="1" destOrd="0" presId="urn:microsoft.com/office/officeart/2005/8/layout/lProcess2"/>
    <dgm:cxn modelId="{207FD185-6875-46A8-8B07-7C5A2F756664}" srcId="{037C9902-FC3D-482D-8F09-FB469E5D33F4}" destId="{94F35D2D-3625-44A3-9AFE-8CD637697D7C}" srcOrd="5" destOrd="0" parTransId="{493EDB94-4921-4881-AD69-FA3BC4EEC0F6}" sibTransId="{CC06892F-8E1E-4AA7-AB69-DBE2946B3FDA}"/>
    <dgm:cxn modelId="{46C94A9B-1ED0-43CD-9767-E73F0DE97C80}" type="presOf" srcId="{5F25A34A-A9F7-42F8-AC9F-809614208C1D}" destId="{98F5EA1E-2CBD-4D4F-B4C7-3EB795E72B8C}" srcOrd="0" destOrd="0" presId="urn:microsoft.com/office/officeart/2005/8/layout/lProcess2"/>
    <dgm:cxn modelId="{A60DC2D6-3D23-4E16-BD18-1574B3E86C90}" type="presOf" srcId="{8149CF2A-4C1F-4CCE-8BD2-F51AF1721E04}" destId="{0868623E-81BD-460B-96FA-1897AEE84BE2}" srcOrd="0" destOrd="0" presId="urn:microsoft.com/office/officeart/2005/8/layout/lProcess2"/>
    <dgm:cxn modelId="{F2A86DE0-D401-47FB-8EB5-347241645C60}" srcId="{037C9902-FC3D-482D-8F09-FB469E5D33F4}" destId="{5F25A34A-A9F7-42F8-AC9F-809614208C1D}" srcOrd="2" destOrd="0" parTransId="{6C85D28F-204B-4B65-B52F-83422059A2E1}" sibTransId="{1426781F-97C8-47E5-8DE4-86F7150FE1EF}"/>
    <dgm:cxn modelId="{50A6E6F6-78D4-492C-A705-B87824747E5B}" type="presOf" srcId="{6B27B37D-F0F3-4D94-9EDB-DCFD4789F1D4}" destId="{23621CF1-71EE-48C6-AC9F-15F750C2884A}" srcOrd="0" destOrd="0" presId="urn:microsoft.com/office/officeart/2005/8/layout/lProcess2"/>
    <dgm:cxn modelId="{F76588B4-F322-4EEA-B8F6-489C02F637EB}" type="presParOf" srcId="{0868623E-81BD-460B-96FA-1897AEE84BE2}" destId="{4ADFE4A3-E0A1-46A6-8C40-5F5DD97D4248}" srcOrd="0" destOrd="0" presId="urn:microsoft.com/office/officeart/2005/8/layout/lProcess2"/>
    <dgm:cxn modelId="{DC6564D7-7D53-42B8-BEA4-62929C5269EE}" type="presParOf" srcId="{4ADFE4A3-E0A1-46A6-8C40-5F5DD97D4248}" destId="{E45CBDFE-B8D5-4B7C-A71B-3684DFE80380}" srcOrd="0" destOrd="0" presId="urn:microsoft.com/office/officeart/2005/8/layout/lProcess2"/>
    <dgm:cxn modelId="{18E26AA0-856A-4481-84B1-B588AD61D14E}" type="presParOf" srcId="{4ADFE4A3-E0A1-46A6-8C40-5F5DD97D4248}" destId="{92537152-CD73-4B28-AFC3-DA6D0B4C6150}" srcOrd="1" destOrd="0" presId="urn:microsoft.com/office/officeart/2005/8/layout/lProcess2"/>
    <dgm:cxn modelId="{A19A1D08-5C4E-4F92-A4C7-6CCDBD08017D}" type="presParOf" srcId="{4ADFE4A3-E0A1-46A6-8C40-5F5DD97D4248}" destId="{58475C19-6FB9-4DC8-AD06-D61158972036}" srcOrd="2" destOrd="0" presId="urn:microsoft.com/office/officeart/2005/8/layout/lProcess2"/>
    <dgm:cxn modelId="{33E803A6-F2BB-4F31-9E2E-3F7CB7BC0C9D}" type="presParOf" srcId="{58475C19-6FB9-4DC8-AD06-D61158972036}" destId="{8578D822-6FA4-426F-A6AD-5C5A3BC73B5C}" srcOrd="0" destOrd="0" presId="urn:microsoft.com/office/officeart/2005/8/layout/lProcess2"/>
    <dgm:cxn modelId="{F8107DAB-2B4D-4090-BE49-1A94E7539F1C}" type="presParOf" srcId="{8578D822-6FA4-426F-A6AD-5C5A3BC73B5C}" destId="{23621CF1-71EE-48C6-AC9F-15F750C2884A}" srcOrd="0" destOrd="0" presId="urn:microsoft.com/office/officeart/2005/8/layout/lProcess2"/>
    <dgm:cxn modelId="{5C1C1285-F96D-4CA8-812D-016648BF7ADB}" type="presParOf" srcId="{8578D822-6FA4-426F-A6AD-5C5A3BC73B5C}" destId="{BF20DD47-0ADA-46BA-952D-AB9D0380C119}" srcOrd="1" destOrd="0" presId="urn:microsoft.com/office/officeart/2005/8/layout/lProcess2"/>
    <dgm:cxn modelId="{DB777D6B-5D56-4F52-9CD0-C6261D626906}" type="presParOf" srcId="{8578D822-6FA4-426F-A6AD-5C5A3BC73B5C}" destId="{5467ADEB-043A-4F69-BDE8-576EA3E4A62A}" srcOrd="2" destOrd="0" presId="urn:microsoft.com/office/officeart/2005/8/layout/lProcess2"/>
    <dgm:cxn modelId="{58D07054-C3F0-4C76-8F9C-DC4EEA9D9164}" type="presParOf" srcId="{8578D822-6FA4-426F-A6AD-5C5A3BC73B5C}" destId="{AA3FAB13-93A3-41CB-BFCA-85CCDDE50EEA}" srcOrd="3" destOrd="0" presId="urn:microsoft.com/office/officeart/2005/8/layout/lProcess2"/>
    <dgm:cxn modelId="{775BC4D6-6D21-43D8-891A-42DAB242F809}" type="presParOf" srcId="{8578D822-6FA4-426F-A6AD-5C5A3BC73B5C}" destId="{98F5EA1E-2CBD-4D4F-B4C7-3EB795E72B8C}" srcOrd="4" destOrd="0" presId="urn:microsoft.com/office/officeart/2005/8/layout/lProcess2"/>
    <dgm:cxn modelId="{B156FA5C-5935-4E5A-B02A-AC94430E1C87}" type="presParOf" srcId="{8578D822-6FA4-426F-A6AD-5C5A3BC73B5C}" destId="{E3196B55-AC5A-4AE2-96CE-232485A68F67}" srcOrd="5" destOrd="0" presId="urn:microsoft.com/office/officeart/2005/8/layout/lProcess2"/>
    <dgm:cxn modelId="{5A35274C-48E3-466A-AA31-43BEDEDAA640}" type="presParOf" srcId="{8578D822-6FA4-426F-A6AD-5C5A3BC73B5C}" destId="{57B96517-8F34-4DBB-AF3D-BB43F7B4542A}" srcOrd="6" destOrd="0" presId="urn:microsoft.com/office/officeart/2005/8/layout/lProcess2"/>
    <dgm:cxn modelId="{CB35A651-CA70-4740-8A36-0C8C38A7C425}" type="presParOf" srcId="{8578D822-6FA4-426F-A6AD-5C5A3BC73B5C}" destId="{20DD2011-E5E3-401C-A635-7BC9F6D4C0A5}" srcOrd="7" destOrd="0" presId="urn:microsoft.com/office/officeart/2005/8/layout/lProcess2"/>
    <dgm:cxn modelId="{B4A144CC-D822-4267-B37C-50CB394DF265}" type="presParOf" srcId="{8578D822-6FA4-426F-A6AD-5C5A3BC73B5C}" destId="{4BAD4CD4-1C0F-4CF6-A936-85B680FE461A}" srcOrd="8" destOrd="0" presId="urn:microsoft.com/office/officeart/2005/8/layout/lProcess2"/>
    <dgm:cxn modelId="{1DD7D7FE-5CB5-4A3D-BEBC-B6C5BF7045BB}" type="presParOf" srcId="{8578D822-6FA4-426F-A6AD-5C5A3BC73B5C}" destId="{0B99E7B7-042D-4F5D-907D-3AFCFB0A1600}" srcOrd="9" destOrd="0" presId="urn:microsoft.com/office/officeart/2005/8/layout/lProcess2"/>
    <dgm:cxn modelId="{D6879488-6D07-43FB-B1F4-9858F0EE3F96}" type="presParOf" srcId="{8578D822-6FA4-426F-A6AD-5C5A3BC73B5C}" destId="{C3C62B86-5D48-45AC-9552-E340411FE9F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2F363C-AD69-4BC4-AE67-D5E652A04CE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8C545E0-5A9A-4505-9A5F-0F6C15D52A48}">
      <dgm:prSet phldrT="[Text]" custT="1"/>
      <dgm:spPr/>
      <dgm:t>
        <a:bodyPr/>
        <a:lstStyle/>
        <a:p>
          <a:r>
            <a:rPr lang="de-DE" sz="3200" dirty="0"/>
            <a:t>Projekte</a:t>
          </a:r>
        </a:p>
      </dgm:t>
    </dgm:pt>
    <dgm:pt modelId="{CB4F1758-E7B2-4827-9850-70E781B3CA3A}" type="parTrans" cxnId="{2E77879F-7A0A-40E6-B5BF-BBF05E8B8B66}">
      <dgm:prSet/>
      <dgm:spPr/>
      <dgm:t>
        <a:bodyPr/>
        <a:lstStyle/>
        <a:p>
          <a:endParaRPr lang="de-DE"/>
        </a:p>
      </dgm:t>
    </dgm:pt>
    <dgm:pt modelId="{5154EFCA-D689-4E2A-BA61-DE72B0A4A16A}" type="sibTrans" cxnId="{2E77879F-7A0A-40E6-B5BF-BBF05E8B8B66}">
      <dgm:prSet/>
      <dgm:spPr/>
      <dgm:t>
        <a:bodyPr/>
        <a:lstStyle/>
        <a:p>
          <a:endParaRPr lang="de-DE"/>
        </a:p>
      </dgm:t>
    </dgm:pt>
    <dgm:pt modelId="{066B8563-2BA2-48C4-B061-83EF34589838}">
      <dgm:prSet phldrT="[Text]"/>
      <dgm:spPr/>
      <dgm:t>
        <a:bodyPr/>
        <a:lstStyle/>
        <a:p>
          <a:r>
            <a:rPr lang="de-DE" dirty="0"/>
            <a:t>Entscheidungsmatrix</a:t>
          </a:r>
        </a:p>
      </dgm:t>
    </dgm:pt>
    <dgm:pt modelId="{0559603C-F4A6-401E-B62C-8EC22A43F199}" type="parTrans" cxnId="{B1A7AB6F-F5FC-4CD2-9227-3FB9934F8900}">
      <dgm:prSet/>
      <dgm:spPr/>
      <dgm:t>
        <a:bodyPr/>
        <a:lstStyle/>
        <a:p>
          <a:endParaRPr lang="de-DE"/>
        </a:p>
      </dgm:t>
    </dgm:pt>
    <dgm:pt modelId="{F55310C6-7E98-42D4-9157-3F12DF5EFA22}" type="sibTrans" cxnId="{B1A7AB6F-F5FC-4CD2-9227-3FB9934F8900}">
      <dgm:prSet/>
      <dgm:spPr/>
      <dgm:t>
        <a:bodyPr/>
        <a:lstStyle/>
        <a:p>
          <a:endParaRPr lang="de-DE"/>
        </a:p>
      </dgm:t>
    </dgm:pt>
    <dgm:pt modelId="{95813B02-E5CD-4B63-9536-0E38E68E852A}">
      <dgm:prSet phldrT="[Text]"/>
      <dgm:spPr/>
      <dgm:t>
        <a:bodyPr/>
        <a:lstStyle/>
        <a:p>
          <a:r>
            <a:rPr lang="de-DE" dirty="0"/>
            <a:t>Statusbericht</a:t>
          </a:r>
        </a:p>
      </dgm:t>
    </dgm:pt>
    <dgm:pt modelId="{4D7ADA49-8D47-4BBC-A564-3F78C1BCD02C}" type="parTrans" cxnId="{921101BE-CC04-49D3-B276-3750B2379A64}">
      <dgm:prSet/>
      <dgm:spPr/>
      <dgm:t>
        <a:bodyPr/>
        <a:lstStyle/>
        <a:p>
          <a:endParaRPr lang="de-DE"/>
        </a:p>
      </dgm:t>
    </dgm:pt>
    <dgm:pt modelId="{1F51A1E1-74E3-4873-A00C-C282972EC136}" type="sibTrans" cxnId="{921101BE-CC04-49D3-B276-3750B2379A64}">
      <dgm:prSet/>
      <dgm:spPr/>
      <dgm:t>
        <a:bodyPr/>
        <a:lstStyle/>
        <a:p>
          <a:endParaRPr lang="de-DE"/>
        </a:p>
      </dgm:t>
    </dgm:pt>
    <dgm:pt modelId="{9163119D-C67D-4F49-8560-68522F37607C}">
      <dgm:prSet phldrT="[Text]"/>
      <dgm:spPr/>
      <dgm:t>
        <a:bodyPr/>
        <a:lstStyle/>
        <a:p>
          <a:r>
            <a:rPr lang="de-DE" dirty="0" err="1"/>
            <a:t>To</a:t>
          </a:r>
          <a:r>
            <a:rPr lang="de-DE" dirty="0"/>
            <a:t>-do Liste (Team)</a:t>
          </a:r>
        </a:p>
      </dgm:t>
    </dgm:pt>
    <dgm:pt modelId="{9DEE777F-A766-48A4-ACA0-50A21FB560BD}" type="parTrans" cxnId="{2142B318-BBD6-467A-B101-547E73787E66}">
      <dgm:prSet/>
      <dgm:spPr/>
      <dgm:t>
        <a:bodyPr/>
        <a:lstStyle/>
        <a:p>
          <a:endParaRPr lang="de-DE"/>
        </a:p>
      </dgm:t>
    </dgm:pt>
    <dgm:pt modelId="{FEF69827-75F9-476E-9A99-3EFFDDFC0318}" type="sibTrans" cxnId="{2142B318-BBD6-467A-B101-547E73787E66}">
      <dgm:prSet/>
      <dgm:spPr/>
      <dgm:t>
        <a:bodyPr/>
        <a:lstStyle/>
        <a:p>
          <a:endParaRPr lang="de-DE"/>
        </a:p>
      </dgm:t>
    </dgm:pt>
    <dgm:pt modelId="{C1B9B30D-8B5D-41BA-AF01-C03F5BEA9952}">
      <dgm:prSet phldrT="[Text]"/>
      <dgm:spPr/>
      <dgm:t>
        <a:bodyPr/>
        <a:lstStyle/>
        <a:p>
          <a:r>
            <a:rPr lang="de-DE"/>
            <a:t>Projektplan</a:t>
          </a:r>
          <a:endParaRPr lang="de-DE" dirty="0"/>
        </a:p>
      </dgm:t>
    </dgm:pt>
    <dgm:pt modelId="{5DA39948-B036-4A67-86B4-D79FB00B730C}" type="parTrans" cxnId="{6709C04B-29A5-4165-9E33-FEBE11E533F2}">
      <dgm:prSet/>
      <dgm:spPr/>
      <dgm:t>
        <a:bodyPr/>
        <a:lstStyle/>
        <a:p>
          <a:endParaRPr lang="de-DE"/>
        </a:p>
      </dgm:t>
    </dgm:pt>
    <dgm:pt modelId="{0D7A35FB-3900-4259-8E36-FFEAF4DEC968}" type="sibTrans" cxnId="{6709C04B-29A5-4165-9E33-FEBE11E533F2}">
      <dgm:prSet/>
      <dgm:spPr/>
      <dgm:t>
        <a:bodyPr/>
        <a:lstStyle/>
        <a:p>
          <a:endParaRPr lang="de-DE"/>
        </a:p>
      </dgm:t>
    </dgm:pt>
    <dgm:pt modelId="{B5E159F7-790F-4A64-A469-26E3E262899A}" type="pres">
      <dgm:prSet presAssocID="{962F363C-AD69-4BC4-AE67-D5E652A04CED}" presName="theList" presStyleCnt="0">
        <dgm:presLayoutVars>
          <dgm:dir/>
          <dgm:animLvl val="lvl"/>
          <dgm:resizeHandles val="exact"/>
        </dgm:presLayoutVars>
      </dgm:prSet>
      <dgm:spPr/>
    </dgm:pt>
    <dgm:pt modelId="{20BC8668-A41E-45E9-8DB4-FFEED45AF7E5}" type="pres">
      <dgm:prSet presAssocID="{D8C545E0-5A9A-4505-9A5F-0F6C15D52A48}" presName="compNode" presStyleCnt="0"/>
      <dgm:spPr/>
    </dgm:pt>
    <dgm:pt modelId="{AA489CEF-70D0-4185-97C1-C9459DF4EC84}" type="pres">
      <dgm:prSet presAssocID="{D8C545E0-5A9A-4505-9A5F-0F6C15D52A48}" presName="aNode" presStyleLbl="bgShp" presStyleIdx="0" presStyleCnt="1"/>
      <dgm:spPr/>
    </dgm:pt>
    <dgm:pt modelId="{29326E3F-8BE3-46C6-B35D-2C790C7FDBB8}" type="pres">
      <dgm:prSet presAssocID="{D8C545E0-5A9A-4505-9A5F-0F6C15D52A48}" presName="textNode" presStyleLbl="bgShp" presStyleIdx="0" presStyleCnt="1"/>
      <dgm:spPr/>
    </dgm:pt>
    <dgm:pt modelId="{71842406-60B6-4165-963B-1A7DD2380DDC}" type="pres">
      <dgm:prSet presAssocID="{D8C545E0-5A9A-4505-9A5F-0F6C15D52A48}" presName="compChildNode" presStyleCnt="0"/>
      <dgm:spPr/>
    </dgm:pt>
    <dgm:pt modelId="{410C0775-ED41-4BF4-8894-78CD68D2ADF0}" type="pres">
      <dgm:prSet presAssocID="{D8C545E0-5A9A-4505-9A5F-0F6C15D52A48}" presName="theInnerList" presStyleCnt="0"/>
      <dgm:spPr/>
    </dgm:pt>
    <dgm:pt modelId="{C0170C0C-E8B3-4379-8E69-A8F7D2E12F59}" type="pres">
      <dgm:prSet presAssocID="{066B8563-2BA2-48C4-B061-83EF34589838}" presName="childNode" presStyleLbl="node1" presStyleIdx="0" presStyleCnt="4">
        <dgm:presLayoutVars>
          <dgm:bulletEnabled val="1"/>
        </dgm:presLayoutVars>
      </dgm:prSet>
      <dgm:spPr/>
    </dgm:pt>
    <dgm:pt modelId="{C740A935-BE90-4CCF-B564-1E222B791409}" type="pres">
      <dgm:prSet presAssocID="{066B8563-2BA2-48C4-B061-83EF34589838}" presName="aSpace2" presStyleCnt="0"/>
      <dgm:spPr/>
    </dgm:pt>
    <dgm:pt modelId="{4C12E2F6-6694-464D-89A9-5850C466E27F}" type="pres">
      <dgm:prSet presAssocID="{C1B9B30D-8B5D-41BA-AF01-C03F5BEA9952}" presName="childNode" presStyleLbl="node1" presStyleIdx="1" presStyleCnt="4">
        <dgm:presLayoutVars>
          <dgm:bulletEnabled val="1"/>
        </dgm:presLayoutVars>
      </dgm:prSet>
      <dgm:spPr/>
    </dgm:pt>
    <dgm:pt modelId="{1595C0EF-E995-49A8-9242-BC4E03F1D6F7}" type="pres">
      <dgm:prSet presAssocID="{C1B9B30D-8B5D-41BA-AF01-C03F5BEA9952}" presName="aSpace2" presStyleCnt="0"/>
      <dgm:spPr/>
    </dgm:pt>
    <dgm:pt modelId="{799B5B99-F36A-4DEC-9F6A-E840A5CE8AFB}" type="pres">
      <dgm:prSet presAssocID="{95813B02-E5CD-4B63-9536-0E38E68E852A}" presName="childNode" presStyleLbl="node1" presStyleIdx="2" presStyleCnt="4">
        <dgm:presLayoutVars>
          <dgm:bulletEnabled val="1"/>
        </dgm:presLayoutVars>
      </dgm:prSet>
      <dgm:spPr/>
    </dgm:pt>
    <dgm:pt modelId="{9C55B45F-9A72-4B1F-BAA2-EAFCEBE8F2A6}" type="pres">
      <dgm:prSet presAssocID="{95813B02-E5CD-4B63-9536-0E38E68E852A}" presName="aSpace2" presStyleCnt="0"/>
      <dgm:spPr/>
    </dgm:pt>
    <dgm:pt modelId="{200D6D23-3D3E-428A-AF57-D2B05D5A164F}" type="pres">
      <dgm:prSet presAssocID="{9163119D-C67D-4F49-8560-68522F37607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E0ED207-282D-43D2-91EB-80B873E9ED4C}" type="presOf" srcId="{962F363C-AD69-4BC4-AE67-D5E652A04CED}" destId="{B5E159F7-790F-4A64-A469-26E3E262899A}" srcOrd="0" destOrd="0" presId="urn:microsoft.com/office/officeart/2005/8/layout/lProcess2"/>
    <dgm:cxn modelId="{2142B318-BBD6-467A-B101-547E73787E66}" srcId="{D8C545E0-5A9A-4505-9A5F-0F6C15D52A48}" destId="{9163119D-C67D-4F49-8560-68522F37607C}" srcOrd="3" destOrd="0" parTransId="{9DEE777F-A766-48A4-ACA0-50A21FB560BD}" sibTransId="{FEF69827-75F9-476E-9A99-3EFFDDFC0318}"/>
    <dgm:cxn modelId="{69267F3D-55E6-4320-9D72-A74C518D1B0F}" type="presOf" srcId="{9163119D-C67D-4F49-8560-68522F37607C}" destId="{200D6D23-3D3E-428A-AF57-D2B05D5A164F}" srcOrd="0" destOrd="0" presId="urn:microsoft.com/office/officeart/2005/8/layout/lProcess2"/>
    <dgm:cxn modelId="{6709C04B-29A5-4165-9E33-FEBE11E533F2}" srcId="{D8C545E0-5A9A-4505-9A5F-0F6C15D52A48}" destId="{C1B9B30D-8B5D-41BA-AF01-C03F5BEA9952}" srcOrd="1" destOrd="0" parTransId="{5DA39948-B036-4A67-86B4-D79FB00B730C}" sibTransId="{0D7A35FB-3900-4259-8E36-FFEAF4DEC968}"/>
    <dgm:cxn modelId="{B1A7AB6F-F5FC-4CD2-9227-3FB9934F8900}" srcId="{D8C545E0-5A9A-4505-9A5F-0F6C15D52A48}" destId="{066B8563-2BA2-48C4-B061-83EF34589838}" srcOrd="0" destOrd="0" parTransId="{0559603C-F4A6-401E-B62C-8EC22A43F199}" sibTransId="{F55310C6-7E98-42D4-9157-3F12DF5EFA22}"/>
    <dgm:cxn modelId="{1CCC4496-A9E3-458D-B530-C92A4BAF2A0E}" type="presOf" srcId="{D8C545E0-5A9A-4505-9A5F-0F6C15D52A48}" destId="{AA489CEF-70D0-4185-97C1-C9459DF4EC84}" srcOrd="0" destOrd="0" presId="urn:microsoft.com/office/officeart/2005/8/layout/lProcess2"/>
    <dgm:cxn modelId="{2E77879F-7A0A-40E6-B5BF-BBF05E8B8B66}" srcId="{962F363C-AD69-4BC4-AE67-D5E652A04CED}" destId="{D8C545E0-5A9A-4505-9A5F-0F6C15D52A48}" srcOrd="0" destOrd="0" parTransId="{CB4F1758-E7B2-4827-9850-70E781B3CA3A}" sibTransId="{5154EFCA-D689-4E2A-BA61-DE72B0A4A16A}"/>
    <dgm:cxn modelId="{9C9F6BB9-1D80-4C66-9C84-2A1CBD4BDA18}" type="presOf" srcId="{95813B02-E5CD-4B63-9536-0E38E68E852A}" destId="{799B5B99-F36A-4DEC-9F6A-E840A5CE8AFB}" srcOrd="0" destOrd="0" presId="urn:microsoft.com/office/officeart/2005/8/layout/lProcess2"/>
    <dgm:cxn modelId="{D0F2DFBD-FFCE-441F-8B4B-0E265AD1627B}" type="presOf" srcId="{D8C545E0-5A9A-4505-9A5F-0F6C15D52A48}" destId="{29326E3F-8BE3-46C6-B35D-2C790C7FDBB8}" srcOrd="1" destOrd="0" presId="urn:microsoft.com/office/officeart/2005/8/layout/lProcess2"/>
    <dgm:cxn modelId="{921101BE-CC04-49D3-B276-3750B2379A64}" srcId="{D8C545E0-5A9A-4505-9A5F-0F6C15D52A48}" destId="{95813B02-E5CD-4B63-9536-0E38E68E852A}" srcOrd="2" destOrd="0" parTransId="{4D7ADA49-8D47-4BBC-A564-3F78C1BCD02C}" sibTransId="{1F51A1E1-74E3-4873-A00C-C282972EC136}"/>
    <dgm:cxn modelId="{D8CA8BCC-9563-4838-8970-551F7B851A74}" type="presOf" srcId="{066B8563-2BA2-48C4-B061-83EF34589838}" destId="{C0170C0C-E8B3-4379-8E69-A8F7D2E12F59}" srcOrd="0" destOrd="0" presId="urn:microsoft.com/office/officeart/2005/8/layout/lProcess2"/>
    <dgm:cxn modelId="{6856B5F4-55D2-4C0C-9FB0-BFFDCC622361}" type="presOf" srcId="{C1B9B30D-8B5D-41BA-AF01-C03F5BEA9952}" destId="{4C12E2F6-6694-464D-89A9-5850C466E27F}" srcOrd="0" destOrd="0" presId="urn:microsoft.com/office/officeart/2005/8/layout/lProcess2"/>
    <dgm:cxn modelId="{8B39F8E8-FC7F-46FA-A53D-CE46D0311462}" type="presParOf" srcId="{B5E159F7-790F-4A64-A469-26E3E262899A}" destId="{20BC8668-A41E-45E9-8DB4-FFEED45AF7E5}" srcOrd="0" destOrd="0" presId="urn:microsoft.com/office/officeart/2005/8/layout/lProcess2"/>
    <dgm:cxn modelId="{96135310-7884-4405-9799-F686066BDA97}" type="presParOf" srcId="{20BC8668-A41E-45E9-8DB4-FFEED45AF7E5}" destId="{AA489CEF-70D0-4185-97C1-C9459DF4EC84}" srcOrd="0" destOrd="0" presId="urn:microsoft.com/office/officeart/2005/8/layout/lProcess2"/>
    <dgm:cxn modelId="{B7705591-5255-4587-A94C-73B536D3F888}" type="presParOf" srcId="{20BC8668-A41E-45E9-8DB4-FFEED45AF7E5}" destId="{29326E3F-8BE3-46C6-B35D-2C790C7FDBB8}" srcOrd="1" destOrd="0" presId="urn:microsoft.com/office/officeart/2005/8/layout/lProcess2"/>
    <dgm:cxn modelId="{3A214065-C7B0-4DB0-AA2E-8853AB92DE8E}" type="presParOf" srcId="{20BC8668-A41E-45E9-8DB4-FFEED45AF7E5}" destId="{71842406-60B6-4165-963B-1A7DD2380DDC}" srcOrd="2" destOrd="0" presId="urn:microsoft.com/office/officeart/2005/8/layout/lProcess2"/>
    <dgm:cxn modelId="{0C6F2D74-8E22-49BA-9FD5-9A792C160D54}" type="presParOf" srcId="{71842406-60B6-4165-963B-1A7DD2380DDC}" destId="{410C0775-ED41-4BF4-8894-78CD68D2ADF0}" srcOrd="0" destOrd="0" presId="urn:microsoft.com/office/officeart/2005/8/layout/lProcess2"/>
    <dgm:cxn modelId="{FFB2BEEE-D59E-4C73-ABC5-0B7CD820A5B9}" type="presParOf" srcId="{410C0775-ED41-4BF4-8894-78CD68D2ADF0}" destId="{C0170C0C-E8B3-4379-8E69-A8F7D2E12F59}" srcOrd="0" destOrd="0" presId="urn:microsoft.com/office/officeart/2005/8/layout/lProcess2"/>
    <dgm:cxn modelId="{D4EFC6FC-44FA-4C29-BBB7-C427A51E2600}" type="presParOf" srcId="{410C0775-ED41-4BF4-8894-78CD68D2ADF0}" destId="{C740A935-BE90-4CCF-B564-1E222B791409}" srcOrd="1" destOrd="0" presId="urn:microsoft.com/office/officeart/2005/8/layout/lProcess2"/>
    <dgm:cxn modelId="{CF1879D3-3B48-4D4A-BE6C-19E972840FB4}" type="presParOf" srcId="{410C0775-ED41-4BF4-8894-78CD68D2ADF0}" destId="{4C12E2F6-6694-464D-89A9-5850C466E27F}" srcOrd="2" destOrd="0" presId="urn:microsoft.com/office/officeart/2005/8/layout/lProcess2"/>
    <dgm:cxn modelId="{C9CD4543-0F41-4DAF-A964-036A8D5E3DEE}" type="presParOf" srcId="{410C0775-ED41-4BF4-8894-78CD68D2ADF0}" destId="{1595C0EF-E995-49A8-9242-BC4E03F1D6F7}" srcOrd="3" destOrd="0" presId="urn:microsoft.com/office/officeart/2005/8/layout/lProcess2"/>
    <dgm:cxn modelId="{699BF14B-6C89-4E52-B7DB-5C89A72CE7C4}" type="presParOf" srcId="{410C0775-ED41-4BF4-8894-78CD68D2ADF0}" destId="{799B5B99-F36A-4DEC-9F6A-E840A5CE8AFB}" srcOrd="4" destOrd="0" presId="urn:microsoft.com/office/officeart/2005/8/layout/lProcess2"/>
    <dgm:cxn modelId="{178B4A66-994F-41D6-9B4D-A6B161C0209E}" type="presParOf" srcId="{410C0775-ED41-4BF4-8894-78CD68D2ADF0}" destId="{9C55B45F-9A72-4B1F-BAA2-EAFCEBE8F2A6}" srcOrd="5" destOrd="0" presId="urn:microsoft.com/office/officeart/2005/8/layout/lProcess2"/>
    <dgm:cxn modelId="{CA53FEB7-185B-4FC3-B080-4D45508EDAAF}" type="presParOf" srcId="{410C0775-ED41-4BF4-8894-78CD68D2ADF0}" destId="{200D6D23-3D3E-428A-AF57-D2B05D5A164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7CAA3-A5F9-4DF3-9AEC-4444E15A6F84}">
      <dsp:nvSpPr>
        <dsp:cNvPr id="0" name=""/>
        <dsp:cNvSpPr/>
      </dsp:nvSpPr>
      <dsp:spPr>
        <a:xfrm>
          <a:off x="1165" y="2920294"/>
          <a:ext cx="2273536" cy="909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Light" panose="020F0302020204030204"/>
            </a:rPr>
            <a:t>Layout </a:t>
          </a:r>
          <a:r>
            <a:rPr lang="en-US" sz="1400" b="1" kern="1200" dirty="0" err="1">
              <a:latin typeface="Calibri Light" panose="020F0302020204030204"/>
            </a:rPr>
            <a:t>vorbereiten</a:t>
          </a:r>
          <a:endParaRPr lang="en-US" sz="1400" b="1" kern="1200" dirty="0" err="1"/>
        </a:p>
      </dsp:txBody>
      <dsp:txXfrm>
        <a:off x="1165" y="2920294"/>
        <a:ext cx="2046183" cy="909414"/>
      </dsp:txXfrm>
    </dsp:sp>
    <dsp:sp modelId="{1A007124-1C2E-43C0-A3D5-C52240993240}">
      <dsp:nvSpPr>
        <dsp:cNvPr id="0" name=""/>
        <dsp:cNvSpPr/>
      </dsp:nvSpPr>
      <dsp:spPr>
        <a:xfrm>
          <a:off x="1819994" y="2920294"/>
          <a:ext cx="2273536" cy="909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Light" panose="020F0302020204030204"/>
            </a:rPr>
            <a:t>Parameter (Werteplatzhalter) erstellen</a:t>
          </a:r>
          <a:endParaRPr lang="en-US" sz="1400" b="1" kern="1200" dirty="0"/>
        </a:p>
      </dsp:txBody>
      <dsp:txXfrm>
        <a:off x="2274701" y="2920294"/>
        <a:ext cx="1364122" cy="909414"/>
      </dsp:txXfrm>
    </dsp:sp>
    <dsp:sp modelId="{2C2B992E-8E6F-48CA-A7B0-89B743F4CB9D}">
      <dsp:nvSpPr>
        <dsp:cNvPr id="0" name=""/>
        <dsp:cNvSpPr/>
      </dsp:nvSpPr>
      <dsp:spPr>
        <a:xfrm>
          <a:off x="3638823" y="2920294"/>
          <a:ext cx="2273536" cy="909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alibri Light" panose="020F0302020204030204"/>
            </a:rPr>
            <a:t>Eingabemaske</a:t>
          </a:r>
          <a:r>
            <a:rPr lang="en-US" sz="1400" b="1" kern="1200" dirty="0">
              <a:latin typeface="Calibri Light" panose="020F0302020204030204"/>
            </a:rPr>
            <a:t> </a:t>
          </a:r>
          <a:r>
            <a:rPr lang="en-US" sz="1400" b="1" kern="1200" dirty="0" err="1">
              <a:latin typeface="Calibri Light" panose="020F0302020204030204"/>
            </a:rPr>
            <a:t>erstellen</a:t>
          </a:r>
          <a:r>
            <a:rPr lang="en-US" sz="1400" b="1" kern="1200" dirty="0">
              <a:latin typeface="Calibri Light" panose="020F0302020204030204"/>
            </a:rPr>
            <a:t> (</a:t>
          </a:r>
          <a:r>
            <a:rPr lang="en-US" sz="1400" b="1" kern="1200" dirty="0" err="1">
              <a:latin typeface="Calibri Light" panose="020F0302020204030204"/>
            </a:rPr>
            <a:t>TemplateData</a:t>
          </a:r>
          <a:r>
            <a:rPr lang="en-US" sz="1400" b="1" kern="1200" dirty="0">
              <a:latin typeface="Calibri Light" panose="020F0302020204030204"/>
            </a:rPr>
            <a:t> </a:t>
          </a:r>
          <a:r>
            <a:rPr lang="en-US" sz="1400" b="1" kern="1200" dirty="0" err="1">
              <a:latin typeface="Calibri Light" panose="020F0302020204030204"/>
            </a:rPr>
            <a:t>oder</a:t>
          </a:r>
          <a:r>
            <a:rPr lang="en-US" sz="1400" b="1" kern="1200" dirty="0">
              <a:latin typeface="Calibri Light" panose="020F0302020204030204"/>
            </a:rPr>
            <a:t> Page Forms)</a:t>
          </a:r>
          <a:endParaRPr lang="en-US" sz="1400" b="1" kern="1200" dirty="0"/>
        </a:p>
      </dsp:txBody>
      <dsp:txXfrm>
        <a:off x="4093530" y="2920294"/>
        <a:ext cx="1364122" cy="909414"/>
      </dsp:txXfrm>
    </dsp:sp>
    <dsp:sp modelId="{4205E010-EE3F-480F-BC29-A83C657A7771}">
      <dsp:nvSpPr>
        <dsp:cNvPr id="0" name=""/>
        <dsp:cNvSpPr/>
      </dsp:nvSpPr>
      <dsp:spPr>
        <a:xfrm>
          <a:off x="5457652" y="2920294"/>
          <a:ext cx="2273536" cy="909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Light" panose="020F0302020204030204"/>
            </a:rPr>
            <a:t>Vorlage auf </a:t>
          </a:r>
          <a:r>
            <a:rPr lang="en-US" sz="1400" b="1" kern="1200" dirty="0" err="1">
              <a:latin typeface="Calibri Light" panose="020F0302020204030204"/>
            </a:rPr>
            <a:t>Seite</a:t>
          </a:r>
          <a:r>
            <a:rPr lang="en-US" sz="1400" b="1" kern="1200" dirty="0">
              <a:latin typeface="Calibri Light" panose="020F0302020204030204"/>
            </a:rPr>
            <a:t> </a:t>
          </a:r>
          <a:r>
            <a:rPr lang="en-US" sz="1400" b="1" kern="1200" dirty="0" err="1">
              <a:latin typeface="Calibri Light" panose="020F0302020204030204"/>
            </a:rPr>
            <a:t>einbinden</a:t>
          </a:r>
        </a:p>
      </dsp:txBody>
      <dsp:txXfrm>
        <a:off x="5912359" y="2920294"/>
        <a:ext cx="1364122" cy="909414"/>
      </dsp:txXfrm>
    </dsp:sp>
    <dsp:sp modelId="{9E8752C6-0467-4C84-8E9D-DE90D5A54EEA}">
      <dsp:nvSpPr>
        <dsp:cNvPr id="0" name=""/>
        <dsp:cNvSpPr/>
      </dsp:nvSpPr>
      <dsp:spPr>
        <a:xfrm>
          <a:off x="7276481" y="2920294"/>
          <a:ext cx="2273536" cy="909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Light" panose="020F0302020204030204"/>
            </a:rPr>
            <a:t>Layout anpassen (TemplateStyles)</a:t>
          </a:r>
        </a:p>
      </dsp:txBody>
      <dsp:txXfrm>
        <a:off x="7731188" y="2920294"/>
        <a:ext cx="1364122" cy="90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BDFE-B8D5-4B7C-A71B-3684DFE80380}">
      <dsp:nvSpPr>
        <dsp:cNvPr id="0" name=""/>
        <dsp:cNvSpPr/>
      </dsp:nvSpPr>
      <dsp:spPr>
        <a:xfrm>
          <a:off x="0" y="0"/>
          <a:ext cx="2271651" cy="32786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Aktuelles</a:t>
          </a:r>
        </a:p>
      </dsp:txBody>
      <dsp:txXfrm>
        <a:off x="0" y="0"/>
        <a:ext cx="2271651" cy="983597"/>
      </dsp:txXfrm>
    </dsp:sp>
    <dsp:sp modelId="{23621CF1-71EE-48C6-AC9F-15F750C2884A}">
      <dsp:nvSpPr>
        <dsp:cNvPr id="0" name=""/>
        <dsp:cNvSpPr/>
      </dsp:nvSpPr>
      <dsp:spPr>
        <a:xfrm>
          <a:off x="227165" y="985598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Ankündigung</a:t>
          </a:r>
        </a:p>
      </dsp:txBody>
      <dsp:txXfrm>
        <a:off x="235028" y="993461"/>
        <a:ext cx="1801594" cy="252746"/>
      </dsp:txXfrm>
    </dsp:sp>
    <dsp:sp modelId="{22B8FB73-42D1-4805-8232-94F558D9AD61}">
      <dsp:nvSpPr>
        <dsp:cNvPr id="0" name=""/>
        <dsp:cNvSpPr/>
      </dsp:nvSpPr>
      <dsp:spPr>
        <a:xfrm>
          <a:off x="227165" y="1295373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Beschluss</a:t>
          </a:r>
        </a:p>
      </dsp:txBody>
      <dsp:txXfrm>
        <a:off x="235028" y="1303236"/>
        <a:ext cx="1801594" cy="252746"/>
      </dsp:txXfrm>
    </dsp:sp>
    <dsp:sp modelId="{0F35EF9A-7B98-4300-9F7E-24F41FEBA9F8}">
      <dsp:nvSpPr>
        <dsp:cNvPr id="0" name=""/>
        <dsp:cNvSpPr/>
      </dsp:nvSpPr>
      <dsp:spPr>
        <a:xfrm>
          <a:off x="227165" y="1605149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Diskussion</a:t>
          </a:r>
        </a:p>
      </dsp:txBody>
      <dsp:txXfrm>
        <a:off x="235028" y="1613012"/>
        <a:ext cx="1801594" cy="252746"/>
      </dsp:txXfrm>
    </dsp:sp>
    <dsp:sp modelId="{98F5EA1E-2CBD-4D4F-B4C7-3EB795E72B8C}">
      <dsp:nvSpPr>
        <dsp:cNvPr id="0" name=""/>
        <dsp:cNvSpPr/>
      </dsp:nvSpPr>
      <dsp:spPr>
        <a:xfrm>
          <a:off x="227165" y="1914924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Mitteilung</a:t>
          </a:r>
        </a:p>
      </dsp:txBody>
      <dsp:txXfrm>
        <a:off x="235028" y="1922787"/>
        <a:ext cx="1801594" cy="252746"/>
      </dsp:txXfrm>
    </dsp:sp>
    <dsp:sp modelId="{5F7EE8A3-3BE0-46E7-AFBD-41699600E728}">
      <dsp:nvSpPr>
        <dsp:cNvPr id="0" name=""/>
        <dsp:cNvSpPr/>
      </dsp:nvSpPr>
      <dsp:spPr>
        <a:xfrm>
          <a:off x="227165" y="2224700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Newsletter</a:t>
          </a:r>
        </a:p>
      </dsp:txBody>
      <dsp:txXfrm>
        <a:off x="235028" y="2232563"/>
        <a:ext cx="1801594" cy="252746"/>
      </dsp:txXfrm>
    </dsp:sp>
    <dsp:sp modelId="{683A8039-DE67-4C6E-B48C-8A1EE3B7484E}">
      <dsp:nvSpPr>
        <dsp:cNvPr id="0" name=""/>
        <dsp:cNvSpPr/>
      </dsp:nvSpPr>
      <dsp:spPr>
        <a:xfrm>
          <a:off x="227165" y="2534475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Protokoll</a:t>
          </a:r>
        </a:p>
      </dsp:txBody>
      <dsp:txXfrm>
        <a:off x="235028" y="2542338"/>
        <a:ext cx="1801594" cy="252746"/>
      </dsp:txXfrm>
    </dsp:sp>
    <dsp:sp modelId="{633C6DE1-1E3E-49EC-8E3A-0000678D19EE}">
      <dsp:nvSpPr>
        <dsp:cNvPr id="0" name=""/>
        <dsp:cNvSpPr/>
      </dsp:nvSpPr>
      <dsp:spPr>
        <a:xfrm>
          <a:off x="227165" y="2844250"/>
          <a:ext cx="1817320" cy="26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Termin / Event</a:t>
          </a:r>
        </a:p>
      </dsp:txBody>
      <dsp:txXfrm>
        <a:off x="235028" y="2852113"/>
        <a:ext cx="1801594" cy="252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EA755-9508-475A-804C-D33CBCAAE44A}">
      <dsp:nvSpPr>
        <dsp:cNvPr id="0" name=""/>
        <dsp:cNvSpPr/>
      </dsp:nvSpPr>
      <dsp:spPr>
        <a:xfrm>
          <a:off x="0" y="0"/>
          <a:ext cx="2576708" cy="32786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Hilfe</a:t>
          </a:r>
        </a:p>
      </dsp:txBody>
      <dsp:txXfrm>
        <a:off x="0" y="0"/>
        <a:ext cx="2576708" cy="983597"/>
      </dsp:txXfrm>
    </dsp:sp>
    <dsp:sp modelId="{0E05216C-E8EB-4D7D-B20B-8BFDA1536C89}">
      <dsp:nvSpPr>
        <dsp:cNvPr id="0" name=""/>
        <dsp:cNvSpPr/>
      </dsp:nvSpPr>
      <dsp:spPr>
        <a:xfrm>
          <a:off x="257670" y="983757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Anleitung</a:t>
          </a:r>
        </a:p>
      </dsp:txBody>
      <dsp:txXfrm>
        <a:off x="266890" y="992977"/>
        <a:ext cx="2042926" cy="296338"/>
      </dsp:txXfrm>
    </dsp:sp>
    <dsp:sp modelId="{B2745D77-1CB5-413B-8969-749D43A425DC}">
      <dsp:nvSpPr>
        <dsp:cNvPr id="0" name=""/>
        <dsp:cNvSpPr/>
      </dsp:nvSpPr>
      <dsp:spPr>
        <a:xfrm>
          <a:off x="257670" y="1346962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FAQ</a:t>
          </a:r>
        </a:p>
      </dsp:txBody>
      <dsp:txXfrm>
        <a:off x="266890" y="1356182"/>
        <a:ext cx="2042926" cy="296338"/>
      </dsp:txXfrm>
    </dsp:sp>
    <dsp:sp modelId="{1F67CB3B-4581-47F7-8CA3-7D5BBB9C3CF4}">
      <dsp:nvSpPr>
        <dsp:cNvPr id="0" name=""/>
        <dsp:cNvSpPr/>
      </dsp:nvSpPr>
      <dsp:spPr>
        <a:xfrm>
          <a:off x="257670" y="1710168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Fehlerbehebung</a:t>
          </a:r>
        </a:p>
      </dsp:txBody>
      <dsp:txXfrm>
        <a:off x="266890" y="1719388"/>
        <a:ext cx="2042926" cy="296338"/>
      </dsp:txXfrm>
    </dsp:sp>
    <dsp:sp modelId="{35CF234D-31EB-4BF4-B555-9007F144D2FD}">
      <dsp:nvSpPr>
        <dsp:cNvPr id="0" name=""/>
        <dsp:cNvSpPr/>
      </dsp:nvSpPr>
      <dsp:spPr>
        <a:xfrm>
          <a:off x="257670" y="2073374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Glossar</a:t>
          </a:r>
        </a:p>
      </dsp:txBody>
      <dsp:txXfrm>
        <a:off x="266890" y="2082594"/>
        <a:ext cx="2042926" cy="296338"/>
      </dsp:txXfrm>
    </dsp:sp>
    <dsp:sp modelId="{4619A8A9-2960-4F29-B677-CF6511F9767A}">
      <dsp:nvSpPr>
        <dsp:cNvPr id="0" name=""/>
        <dsp:cNvSpPr/>
      </dsp:nvSpPr>
      <dsp:spPr>
        <a:xfrm>
          <a:off x="257670" y="2436580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Kontakte</a:t>
          </a:r>
        </a:p>
      </dsp:txBody>
      <dsp:txXfrm>
        <a:off x="266890" y="2445800"/>
        <a:ext cx="2042926" cy="296338"/>
      </dsp:txXfrm>
    </dsp:sp>
    <dsp:sp modelId="{5692804B-99F6-4884-B76B-43CC34CB4CBA}">
      <dsp:nvSpPr>
        <dsp:cNvPr id="0" name=""/>
        <dsp:cNvSpPr/>
      </dsp:nvSpPr>
      <dsp:spPr>
        <a:xfrm>
          <a:off x="257670" y="2799785"/>
          <a:ext cx="2061366" cy="31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Merkblatt</a:t>
          </a:r>
        </a:p>
      </dsp:txBody>
      <dsp:txXfrm>
        <a:off x="266890" y="2809005"/>
        <a:ext cx="2042926" cy="296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BDFE-B8D5-4B7C-A71B-3684DFE80380}">
      <dsp:nvSpPr>
        <dsp:cNvPr id="0" name=""/>
        <dsp:cNvSpPr/>
      </dsp:nvSpPr>
      <dsp:spPr>
        <a:xfrm>
          <a:off x="0" y="0"/>
          <a:ext cx="2507147" cy="32772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Prozess/</a:t>
          </a:r>
          <a:br>
            <a:rPr lang="de-DE" sz="3200" kern="1200" dirty="0"/>
          </a:br>
          <a:r>
            <a:rPr lang="de-DE" sz="3200" kern="1200" dirty="0"/>
            <a:t>Ablauf</a:t>
          </a:r>
        </a:p>
      </dsp:txBody>
      <dsp:txXfrm>
        <a:off x="0" y="0"/>
        <a:ext cx="2507147" cy="983165"/>
      </dsp:txXfrm>
    </dsp:sp>
    <dsp:sp modelId="{23621CF1-71EE-48C6-AC9F-15F750C2884A}">
      <dsp:nvSpPr>
        <dsp:cNvPr id="0" name=""/>
        <dsp:cNvSpPr/>
      </dsp:nvSpPr>
      <dsp:spPr>
        <a:xfrm>
          <a:off x="251940" y="983325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Arbeitsanweisung</a:t>
          </a:r>
        </a:p>
      </dsp:txBody>
      <dsp:txXfrm>
        <a:off x="261155" y="992540"/>
        <a:ext cx="1987287" cy="296210"/>
      </dsp:txXfrm>
    </dsp:sp>
    <dsp:sp modelId="{5467ADEB-043A-4F69-BDE8-576EA3E4A62A}">
      <dsp:nvSpPr>
        <dsp:cNvPr id="0" name=""/>
        <dsp:cNvSpPr/>
      </dsp:nvSpPr>
      <dsp:spPr>
        <a:xfrm>
          <a:off x="251940" y="1346371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Checkliste</a:t>
          </a:r>
        </a:p>
      </dsp:txBody>
      <dsp:txXfrm>
        <a:off x="261155" y="1355586"/>
        <a:ext cx="1987287" cy="296210"/>
      </dsp:txXfrm>
    </dsp:sp>
    <dsp:sp modelId="{98F5EA1E-2CBD-4D4F-B4C7-3EB795E72B8C}">
      <dsp:nvSpPr>
        <dsp:cNvPr id="0" name=""/>
        <dsp:cNvSpPr/>
      </dsp:nvSpPr>
      <dsp:spPr>
        <a:xfrm>
          <a:off x="251940" y="1709418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Organigramm</a:t>
          </a:r>
        </a:p>
      </dsp:txBody>
      <dsp:txXfrm>
        <a:off x="261155" y="1718633"/>
        <a:ext cx="1987287" cy="296210"/>
      </dsp:txXfrm>
    </dsp:sp>
    <dsp:sp modelId="{57B96517-8F34-4DBB-AF3D-BB43F7B4542A}">
      <dsp:nvSpPr>
        <dsp:cNvPr id="0" name=""/>
        <dsp:cNvSpPr/>
      </dsp:nvSpPr>
      <dsp:spPr>
        <a:xfrm>
          <a:off x="251940" y="2072464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Prozess</a:t>
          </a:r>
        </a:p>
      </dsp:txBody>
      <dsp:txXfrm>
        <a:off x="261155" y="2081679"/>
        <a:ext cx="1987287" cy="296210"/>
      </dsp:txXfrm>
    </dsp:sp>
    <dsp:sp modelId="{4BAD4CD4-1C0F-4CF6-A936-85B680FE461A}">
      <dsp:nvSpPr>
        <dsp:cNvPr id="0" name=""/>
        <dsp:cNvSpPr/>
      </dsp:nvSpPr>
      <dsp:spPr>
        <a:xfrm>
          <a:off x="251940" y="2435510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Richtlinie</a:t>
          </a:r>
        </a:p>
      </dsp:txBody>
      <dsp:txXfrm>
        <a:off x="261155" y="2444725"/>
        <a:ext cx="1987287" cy="296210"/>
      </dsp:txXfrm>
    </dsp:sp>
    <dsp:sp modelId="{C3C62B86-5D48-45AC-9552-E340411FE9FF}">
      <dsp:nvSpPr>
        <dsp:cNvPr id="0" name=""/>
        <dsp:cNvSpPr/>
      </dsp:nvSpPr>
      <dsp:spPr>
        <a:xfrm>
          <a:off x="251940" y="2798556"/>
          <a:ext cx="2005717" cy="31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Rollenbeschreibung</a:t>
          </a:r>
        </a:p>
      </dsp:txBody>
      <dsp:txXfrm>
        <a:off x="261155" y="2807771"/>
        <a:ext cx="1987287" cy="296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89CEF-70D0-4185-97C1-C9459DF4EC84}">
      <dsp:nvSpPr>
        <dsp:cNvPr id="0" name=""/>
        <dsp:cNvSpPr/>
      </dsp:nvSpPr>
      <dsp:spPr>
        <a:xfrm>
          <a:off x="0" y="0"/>
          <a:ext cx="2576708" cy="32772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Projekte</a:t>
          </a:r>
        </a:p>
      </dsp:txBody>
      <dsp:txXfrm>
        <a:off x="0" y="0"/>
        <a:ext cx="2576708" cy="983165"/>
      </dsp:txXfrm>
    </dsp:sp>
    <dsp:sp modelId="{C0170C0C-E8B3-4379-8E69-A8F7D2E12F59}">
      <dsp:nvSpPr>
        <dsp:cNvPr id="0" name=""/>
        <dsp:cNvSpPr/>
      </dsp:nvSpPr>
      <dsp:spPr>
        <a:xfrm>
          <a:off x="257670" y="983245"/>
          <a:ext cx="2061366" cy="47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Entscheidungsmatrix</a:t>
          </a:r>
        </a:p>
      </dsp:txBody>
      <dsp:txXfrm>
        <a:off x="271653" y="997228"/>
        <a:ext cx="2033400" cy="449454"/>
      </dsp:txXfrm>
    </dsp:sp>
    <dsp:sp modelId="{4C12E2F6-6694-464D-89A9-5850C466E27F}">
      <dsp:nvSpPr>
        <dsp:cNvPr id="0" name=""/>
        <dsp:cNvSpPr/>
      </dsp:nvSpPr>
      <dsp:spPr>
        <a:xfrm>
          <a:off x="257670" y="1534115"/>
          <a:ext cx="2061366" cy="47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Projektplan</a:t>
          </a:r>
          <a:endParaRPr lang="de-DE" sz="1700" kern="1200" dirty="0"/>
        </a:p>
      </dsp:txBody>
      <dsp:txXfrm>
        <a:off x="271653" y="1548098"/>
        <a:ext cx="2033400" cy="449454"/>
      </dsp:txXfrm>
    </dsp:sp>
    <dsp:sp modelId="{799B5B99-F36A-4DEC-9F6A-E840A5CE8AFB}">
      <dsp:nvSpPr>
        <dsp:cNvPr id="0" name=""/>
        <dsp:cNvSpPr/>
      </dsp:nvSpPr>
      <dsp:spPr>
        <a:xfrm>
          <a:off x="257670" y="2084985"/>
          <a:ext cx="2061366" cy="47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Statusbericht</a:t>
          </a:r>
        </a:p>
      </dsp:txBody>
      <dsp:txXfrm>
        <a:off x="271653" y="2098968"/>
        <a:ext cx="2033400" cy="449454"/>
      </dsp:txXfrm>
    </dsp:sp>
    <dsp:sp modelId="{200D6D23-3D3E-428A-AF57-D2B05D5A164F}">
      <dsp:nvSpPr>
        <dsp:cNvPr id="0" name=""/>
        <dsp:cNvSpPr/>
      </dsp:nvSpPr>
      <dsp:spPr>
        <a:xfrm>
          <a:off x="257670" y="2635856"/>
          <a:ext cx="2061366" cy="47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To</a:t>
          </a:r>
          <a:r>
            <a:rPr lang="de-DE" sz="1700" kern="1200" dirty="0"/>
            <a:t>-do Liste (Team)</a:t>
          </a:r>
        </a:p>
      </dsp:txBody>
      <dsp:txXfrm>
        <a:off x="271653" y="2649839"/>
        <a:ext cx="2033400" cy="44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CC40068-E2F7-B9AB-5EFB-04051AC495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313A6B-8184-CA52-DE27-19E13B8F7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FEC57-85A0-49D2-B50B-D93A84BC2E4B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44C33E-C926-9EEB-BEA4-ACE2019BD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C0E404-C608-3CF4-EDE4-5BE03F4A6A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BF54-4196-449D-88E2-157529472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03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B1FA-DB22-4225-9128-DC40E6FED558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EDA1-5475-4265-8F16-F35A3F35F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50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FEDA1-5475-4265-8F16-F35A3F35FD5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3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BlueSpice Logo">
            <a:extLst>
              <a:ext uri="{FF2B5EF4-FFF2-40B4-BE49-F238E27FC236}">
                <a16:creationId xmlns:a16="http://schemas.microsoft.com/office/drawing/2014/main" id="{E04494F9-C9DD-49D4-B252-1D8FFF51F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83"/>
            <a:ext cx="12192000" cy="1192091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5F5543CF-32FD-4A7E-90AB-07783337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337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467859-1687-4395-BA80-F9E4A5712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108810" y="3265620"/>
            <a:ext cx="12192000" cy="5221625"/>
          </a:xfrm>
          <a:prstGeom prst="rect">
            <a:avLst/>
          </a:prstGeom>
        </p:spPr>
      </p:pic>
      <p:sp>
        <p:nvSpPr>
          <p:cNvPr id="9" name="Freihandform 11">
            <a:extLst>
              <a:ext uri="{FF2B5EF4-FFF2-40B4-BE49-F238E27FC236}">
                <a16:creationId xmlns:a16="http://schemas.microsoft.com/office/drawing/2014/main" id="{BC68DCD9-C786-415A-A27D-70BABF93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27816" y="3265620"/>
            <a:ext cx="7857655" cy="3649222"/>
          </a:xfrm>
          <a:custGeom>
            <a:avLst/>
            <a:gdLst>
              <a:gd name="connsiteX0" fmla="*/ 17668 w 7857655"/>
              <a:gd name="connsiteY0" fmla="*/ 0 h 3609893"/>
              <a:gd name="connsiteX1" fmla="*/ 7857655 w 7857655"/>
              <a:gd name="connsiteY1" fmla="*/ 0 h 3609893"/>
              <a:gd name="connsiteX2" fmla="*/ 4764597 w 7857655"/>
              <a:gd name="connsiteY2" fmla="*/ 3609893 h 3609893"/>
              <a:gd name="connsiteX3" fmla="*/ 1766 w 7857655"/>
              <a:gd name="connsiteY3" fmla="*/ 3609893 h 3609893"/>
              <a:gd name="connsiteX4" fmla="*/ 1766 w 7857655"/>
              <a:gd name="connsiteY4" fmla="*/ 3522428 h 3609893"/>
              <a:gd name="connsiteX5" fmla="*/ 17668 w 7857655"/>
              <a:gd name="connsiteY5" fmla="*/ 0 h 3609893"/>
              <a:gd name="connsiteX0" fmla="*/ 17668 w 7857655"/>
              <a:gd name="connsiteY0" fmla="*/ 0 h 3649222"/>
              <a:gd name="connsiteX1" fmla="*/ 7857655 w 7857655"/>
              <a:gd name="connsiteY1" fmla="*/ 0 h 3649222"/>
              <a:gd name="connsiteX2" fmla="*/ 5295539 w 7857655"/>
              <a:gd name="connsiteY2" fmla="*/ 3649222 h 3649222"/>
              <a:gd name="connsiteX3" fmla="*/ 1766 w 7857655"/>
              <a:gd name="connsiteY3" fmla="*/ 3609893 h 3649222"/>
              <a:gd name="connsiteX4" fmla="*/ 1766 w 7857655"/>
              <a:gd name="connsiteY4" fmla="*/ 3522428 h 3649222"/>
              <a:gd name="connsiteX5" fmla="*/ 17668 w 7857655"/>
              <a:gd name="connsiteY5" fmla="*/ 0 h 36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7655" h="3649222">
                <a:moveTo>
                  <a:pt x="17668" y="0"/>
                </a:moveTo>
                <a:lnTo>
                  <a:pt x="7857655" y="0"/>
                </a:lnTo>
                <a:lnTo>
                  <a:pt x="5295539" y="3649222"/>
                </a:lnTo>
                <a:lnTo>
                  <a:pt x="1766" y="3609893"/>
                </a:lnTo>
                <a:lnTo>
                  <a:pt x="1766" y="3522428"/>
                </a:lnTo>
                <a:cubicBezTo>
                  <a:pt x="-884" y="2348285"/>
                  <a:pt x="-3535" y="1174143"/>
                  <a:pt x="17668" y="0"/>
                </a:cubicBezTo>
                <a:close/>
              </a:path>
            </a:pathLst>
          </a:custGeom>
          <a:solidFill>
            <a:srgbClr val="4278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reihandform 10">
            <a:extLst>
              <a:ext uri="{FF2B5EF4-FFF2-40B4-BE49-F238E27FC236}">
                <a16:creationId xmlns:a16="http://schemas.microsoft.com/office/drawing/2014/main" id="{5FE852FD-BA87-42F6-B77F-2E07BB686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29318" y="3264176"/>
            <a:ext cx="7857655" cy="3609893"/>
          </a:xfrm>
          <a:custGeom>
            <a:avLst/>
            <a:gdLst>
              <a:gd name="connsiteX0" fmla="*/ 17668 w 7857655"/>
              <a:gd name="connsiteY0" fmla="*/ 0 h 3609893"/>
              <a:gd name="connsiteX1" fmla="*/ 7857655 w 7857655"/>
              <a:gd name="connsiteY1" fmla="*/ 0 h 3609893"/>
              <a:gd name="connsiteX2" fmla="*/ 4764597 w 7857655"/>
              <a:gd name="connsiteY2" fmla="*/ 3609893 h 3609893"/>
              <a:gd name="connsiteX3" fmla="*/ 1766 w 7857655"/>
              <a:gd name="connsiteY3" fmla="*/ 3609893 h 3609893"/>
              <a:gd name="connsiteX4" fmla="*/ 1766 w 7857655"/>
              <a:gd name="connsiteY4" fmla="*/ 3522428 h 3609893"/>
              <a:gd name="connsiteX5" fmla="*/ 17668 w 7857655"/>
              <a:gd name="connsiteY5" fmla="*/ 0 h 36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7655" h="3609893">
                <a:moveTo>
                  <a:pt x="17668" y="0"/>
                </a:moveTo>
                <a:lnTo>
                  <a:pt x="7857655" y="0"/>
                </a:lnTo>
                <a:lnTo>
                  <a:pt x="4764597" y="3609893"/>
                </a:lnTo>
                <a:lnTo>
                  <a:pt x="1766" y="3609893"/>
                </a:lnTo>
                <a:lnTo>
                  <a:pt x="1766" y="3522428"/>
                </a:lnTo>
                <a:cubicBezTo>
                  <a:pt x="-884" y="2348285"/>
                  <a:pt x="-3535" y="1174143"/>
                  <a:pt x="17668" y="0"/>
                </a:cubicBezTo>
                <a:close/>
              </a:path>
            </a:pathLst>
          </a:custGeom>
          <a:solidFill>
            <a:srgbClr val="427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C46C1787-0D1B-439C-B9C3-907AEDB24687}"/>
              </a:ext>
            </a:extLst>
          </p:cNvPr>
          <p:cNvSpPr txBox="1"/>
          <p:nvPr userDrawn="1"/>
        </p:nvSpPr>
        <p:spPr>
          <a:xfrm>
            <a:off x="540000" y="3600000"/>
            <a:ext cx="11347200" cy="281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www.bluespice.com</a:t>
            </a:r>
          </a:p>
        </p:txBody>
      </p:sp>
    </p:spTree>
    <p:extLst>
      <p:ext uri="{BB962C8B-B14F-4D97-AF65-F5344CB8AC3E}">
        <p14:creationId xmlns:p14="http://schemas.microsoft.com/office/powerpoint/2010/main" val="43717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427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8">
            <a:extLst>
              <a:ext uri="{FF2B5EF4-FFF2-40B4-BE49-F238E27FC236}">
                <a16:creationId xmlns:a16="http://schemas.microsoft.com/office/drawing/2014/main" id="{37BDE99C-E1B9-4CEC-962E-ADF1F74E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5" y="1091180"/>
            <a:ext cx="9572788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296ACB4A-9670-4BF1-B0A9-C386B792C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781" y="2520500"/>
            <a:ext cx="10498817" cy="35070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de-DE" sz="3200" i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EEE458-20A6-413E-846C-D7EC04389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6111636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515722C-0B36-4652-ABDB-76008B2B0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8076214">
            <a:off x="11399776" y="6289683"/>
            <a:ext cx="1584447" cy="89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0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9062FA-EFB5-FB82-AC62-1409DA15E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850" y="1298575"/>
            <a:ext cx="11301413" cy="520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612F614-3802-4AB5-8C8E-18F908C8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61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x 1">
            <a:extLst>
              <a:ext uri="{FF2B5EF4-FFF2-40B4-BE49-F238E27FC236}">
                <a16:creationId xmlns:a16="http://schemas.microsoft.com/office/drawing/2014/main" id="{E67221F4-8FEB-ED81-8CEF-8D0834225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57" y="1468084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3" name="Grafik 1">
            <a:extLst>
              <a:ext uri="{FF2B5EF4-FFF2-40B4-BE49-F238E27FC236}">
                <a16:creationId xmlns:a16="http://schemas.microsoft.com/office/drawing/2014/main" id="{F1187900-4E65-209B-119E-E7D16E97C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8676" y="1625694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75" name="Box 2">
            <a:extLst>
              <a:ext uri="{FF2B5EF4-FFF2-40B4-BE49-F238E27FC236}">
                <a16:creationId xmlns:a16="http://schemas.microsoft.com/office/drawing/2014/main" id="{282D5CD8-0055-1C87-FD99-5E41384D3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112" y="1468084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7" name="Box 3">
            <a:extLst>
              <a:ext uri="{FF2B5EF4-FFF2-40B4-BE49-F238E27FC236}">
                <a16:creationId xmlns:a16="http://schemas.microsoft.com/office/drawing/2014/main" id="{7BE763F6-C353-E5BB-7F43-ABAF32C82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2668" y="1468084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5" name="Grafik 1">
            <a:extLst>
              <a:ext uri="{FF2B5EF4-FFF2-40B4-BE49-F238E27FC236}">
                <a16:creationId xmlns:a16="http://schemas.microsoft.com/office/drawing/2014/main" id="{FB79CCDF-2C7E-B990-8FD0-E4F58850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59231" y="1625694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86" name="Grafik 1">
            <a:extLst>
              <a:ext uri="{FF2B5EF4-FFF2-40B4-BE49-F238E27FC236}">
                <a16:creationId xmlns:a16="http://schemas.microsoft.com/office/drawing/2014/main" id="{5D4F26E5-631F-6B1C-C101-D77D6CA56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539787" y="1625694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87" name="Box 1">
            <a:extLst>
              <a:ext uri="{FF2B5EF4-FFF2-40B4-BE49-F238E27FC236}">
                <a16:creationId xmlns:a16="http://schemas.microsoft.com/office/drawing/2014/main" id="{1DE6169A-ED72-03E3-7B7E-361B20978E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1557" y="4047946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8" name="Grafik 1">
            <a:extLst>
              <a:ext uri="{FF2B5EF4-FFF2-40B4-BE49-F238E27FC236}">
                <a16:creationId xmlns:a16="http://schemas.microsoft.com/office/drawing/2014/main" id="{F4EF34BB-EC1F-DE91-AF46-BE884922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8676" y="4205556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89" name="Box 2">
            <a:extLst>
              <a:ext uri="{FF2B5EF4-FFF2-40B4-BE49-F238E27FC236}">
                <a16:creationId xmlns:a16="http://schemas.microsoft.com/office/drawing/2014/main" id="{F79AE627-2132-C1B9-0406-C018B2B23F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32112" y="4047946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90" name="Box 3">
            <a:extLst>
              <a:ext uri="{FF2B5EF4-FFF2-40B4-BE49-F238E27FC236}">
                <a16:creationId xmlns:a16="http://schemas.microsoft.com/office/drawing/2014/main" id="{389396C2-6402-7A48-0261-1B5C0A62B0A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2668" y="4047946"/>
            <a:ext cx="3330313" cy="2043112"/>
          </a:xfrm>
          <a:prstGeom prst="rect">
            <a:avLst/>
          </a:prstGeom>
          <a:solidFill>
            <a:schemeClr val="bg2"/>
          </a:solidFill>
        </p:spPr>
        <p:txBody>
          <a:bodyPr tIns="72000" bIns="72000" anchor="b" anchorCtr="1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91" name="Grafik 1">
            <a:extLst>
              <a:ext uri="{FF2B5EF4-FFF2-40B4-BE49-F238E27FC236}">
                <a16:creationId xmlns:a16="http://schemas.microsoft.com/office/drawing/2014/main" id="{382991E5-E648-71C3-773B-0D74CC7F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659231" y="4205556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92" name="Grafik 1">
            <a:extLst>
              <a:ext uri="{FF2B5EF4-FFF2-40B4-BE49-F238E27FC236}">
                <a16:creationId xmlns:a16="http://schemas.microsoft.com/office/drawing/2014/main" id="{BF32EE0F-4238-B09C-FF14-37CF9F550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539787" y="4205556"/>
            <a:ext cx="2676073" cy="1145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93" name="Titel 92">
            <a:extLst>
              <a:ext uri="{FF2B5EF4-FFF2-40B4-BE49-F238E27FC236}">
                <a16:creationId xmlns:a16="http://schemas.microsoft.com/office/drawing/2014/main" id="{6AC976AA-662D-78A6-6356-61DCB20B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67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17EEB37-55F8-E5C4-B62A-B87F32F3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0" name="Boxtitle">
            <a:extLst>
              <a:ext uri="{FF2B5EF4-FFF2-40B4-BE49-F238E27FC236}">
                <a16:creationId xmlns:a16="http://schemas.microsoft.com/office/drawing/2014/main" id="{E67221F4-8FEB-ED81-8CEF-8D0834225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397" y="1709299"/>
            <a:ext cx="5131825" cy="672394"/>
          </a:xfrm>
          <a:prstGeom prst="rect">
            <a:avLst/>
          </a:prstGeom>
          <a:solidFill>
            <a:schemeClr val="bg2"/>
          </a:solidFill>
        </p:spPr>
        <p:txBody>
          <a:bodyPr lIns="1260000" tIns="216000" bIns="144000" anchor="t" anchorCtr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Boxtext">
            <a:extLst>
              <a:ext uri="{FF2B5EF4-FFF2-40B4-BE49-F238E27FC236}">
                <a16:creationId xmlns:a16="http://schemas.microsoft.com/office/drawing/2014/main" id="{D16CBA37-BB21-A362-BFF5-7E56EED30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397" y="2381693"/>
            <a:ext cx="5131825" cy="915695"/>
          </a:xfrm>
          <a:prstGeom prst="rect">
            <a:avLst/>
          </a:prstGeom>
          <a:solidFill>
            <a:schemeClr val="bg2"/>
          </a:solidFill>
        </p:spPr>
        <p:txBody>
          <a:bodyPr lIns="1260000" tIns="72000" rIns="144000" bIns="72000"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3" name="Grafik 1">
            <a:extLst>
              <a:ext uri="{FF2B5EF4-FFF2-40B4-BE49-F238E27FC236}">
                <a16:creationId xmlns:a16="http://schemas.microsoft.com/office/drawing/2014/main" id="{F1187900-4E65-209B-119E-E7D16E97C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4581" y="1969462"/>
            <a:ext cx="2009018" cy="1040391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11" name="Boxtitle">
            <a:extLst>
              <a:ext uri="{FF2B5EF4-FFF2-40B4-BE49-F238E27FC236}">
                <a16:creationId xmlns:a16="http://schemas.microsoft.com/office/drawing/2014/main" id="{21DE0C6F-58D1-4102-B635-3F8D15749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466" y="1709299"/>
            <a:ext cx="5131825" cy="672394"/>
          </a:xfrm>
          <a:prstGeom prst="rect">
            <a:avLst/>
          </a:prstGeom>
          <a:solidFill>
            <a:schemeClr val="bg2"/>
          </a:solidFill>
        </p:spPr>
        <p:txBody>
          <a:bodyPr lIns="1260000" tIns="216000" bIns="144000" anchor="t" anchorCtr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Boxtext">
            <a:extLst>
              <a:ext uri="{FF2B5EF4-FFF2-40B4-BE49-F238E27FC236}">
                <a16:creationId xmlns:a16="http://schemas.microsoft.com/office/drawing/2014/main" id="{62D6946D-D1B0-B227-0CEA-8AD67DB98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466" y="2382983"/>
            <a:ext cx="5131825" cy="914406"/>
          </a:xfrm>
          <a:prstGeom prst="rect">
            <a:avLst/>
          </a:prstGeom>
          <a:solidFill>
            <a:schemeClr val="bg2"/>
          </a:solidFill>
        </p:spPr>
        <p:txBody>
          <a:bodyPr lIns="1260000" tIns="72000" rIns="144000" bIns="72000"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3" name="Grafik 1">
            <a:extLst>
              <a:ext uri="{FF2B5EF4-FFF2-40B4-BE49-F238E27FC236}">
                <a16:creationId xmlns:a16="http://schemas.microsoft.com/office/drawing/2014/main" id="{86A52002-13AD-B441-8F22-8BF8530B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32650" y="1969462"/>
            <a:ext cx="2009018" cy="1040391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14" name="Boxtitle">
            <a:extLst>
              <a:ext uri="{FF2B5EF4-FFF2-40B4-BE49-F238E27FC236}">
                <a16:creationId xmlns:a16="http://schemas.microsoft.com/office/drawing/2014/main" id="{D0D87010-ADF0-93AF-FF94-A96F1E8A27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397" y="3815190"/>
            <a:ext cx="5131825" cy="672394"/>
          </a:xfrm>
          <a:prstGeom prst="rect">
            <a:avLst/>
          </a:prstGeom>
          <a:solidFill>
            <a:schemeClr val="bg2"/>
          </a:solidFill>
        </p:spPr>
        <p:txBody>
          <a:bodyPr lIns="1260000" tIns="216000" bIns="144000" anchor="t" anchorCtr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5" name="Boxtext">
            <a:extLst>
              <a:ext uri="{FF2B5EF4-FFF2-40B4-BE49-F238E27FC236}">
                <a16:creationId xmlns:a16="http://schemas.microsoft.com/office/drawing/2014/main" id="{0BDB90D4-4D69-FA11-4F98-19C60D42A2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397" y="4487584"/>
            <a:ext cx="5131825" cy="915695"/>
          </a:xfrm>
          <a:prstGeom prst="rect">
            <a:avLst/>
          </a:prstGeom>
          <a:solidFill>
            <a:schemeClr val="bg2"/>
          </a:solidFill>
        </p:spPr>
        <p:txBody>
          <a:bodyPr lIns="1260000" tIns="72000" rIns="144000" bIns="72000"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6" name="Grafik 1">
            <a:extLst>
              <a:ext uri="{FF2B5EF4-FFF2-40B4-BE49-F238E27FC236}">
                <a16:creationId xmlns:a16="http://schemas.microsoft.com/office/drawing/2014/main" id="{1E460BC3-276A-AAD0-82A1-05E0D910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4581" y="4075353"/>
            <a:ext cx="2009018" cy="1040391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  <p:sp>
        <p:nvSpPr>
          <p:cNvPr id="17" name="Boxtitle">
            <a:extLst>
              <a:ext uri="{FF2B5EF4-FFF2-40B4-BE49-F238E27FC236}">
                <a16:creationId xmlns:a16="http://schemas.microsoft.com/office/drawing/2014/main" id="{17BEE4F2-39A8-D6B2-BE90-987503369C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0466" y="3815190"/>
            <a:ext cx="5131825" cy="672394"/>
          </a:xfrm>
          <a:prstGeom prst="rect">
            <a:avLst/>
          </a:prstGeom>
          <a:solidFill>
            <a:schemeClr val="bg2"/>
          </a:solidFill>
        </p:spPr>
        <p:txBody>
          <a:bodyPr lIns="1260000" tIns="216000" bIns="144000" anchor="t" anchorCtr="0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Boxtext">
            <a:extLst>
              <a:ext uri="{FF2B5EF4-FFF2-40B4-BE49-F238E27FC236}">
                <a16:creationId xmlns:a16="http://schemas.microsoft.com/office/drawing/2014/main" id="{1CEE87AA-77AB-1E87-08A1-86F4E7BC01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0466" y="4487584"/>
            <a:ext cx="5131825" cy="915695"/>
          </a:xfrm>
          <a:prstGeom prst="rect">
            <a:avLst/>
          </a:prstGeom>
          <a:solidFill>
            <a:schemeClr val="bg2"/>
          </a:solidFill>
        </p:spPr>
        <p:txBody>
          <a:bodyPr lIns="1260000" tIns="72000" rIns="144000" bIns="72000"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9" name="Grafik 1">
            <a:extLst>
              <a:ext uri="{FF2B5EF4-FFF2-40B4-BE49-F238E27FC236}">
                <a16:creationId xmlns:a16="http://schemas.microsoft.com/office/drawing/2014/main" id="{0711193E-B67B-69E9-CA8F-C144AFBCD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832650" y="4075353"/>
            <a:ext cx="2009018" cy="1040391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405904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2">
            <a:extLst>
              <a:ext uri="{FF2B5EF4-FFF2-40B4-BE49-F238E27FC236}">
                <a16:creationId xmlns:a16="http://schemas.microsoft.com/office/drawing/2014/main" id="{46AFF9B6-8C58-488F-8AF8-3AD85732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C722BB-749D-4FBD-8FE3-A1E0CA45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362688" cy="226937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6D51DF8-B7C7-D55E-E65E-002A152D4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82" y="461087"/>
            <a:ext cx="1395893" cy="4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svg"/><Relationship Id="rId7" Type="http://schemas.openxmlformats.org/officeDocument/2006/relationships/image" Target="../media/image67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1.svg"/><Relationship Id="rId7" Type="http://schemas.openxmlformats.org/officeDocument/2006/relationships/image" Target="../media/image77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sv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9" Type="http://schemas.openxmlformats.org/officeDocument/2006/relationships/image" Target="../media/image30.png"/><Relationship Id="rId21" Type="http://schemas.openxmlformats.org/officeDocument/2006/relationships/image" Target="../media/image13.svg"/><Relationship Id="rId34" Type="http://schemas.openxmlformats.org/officeDocument/2006/relationships/image" Target="../media/image26.png"/><Relationship Id="rId7" Type="http://schemas.openxmlformats.org/officeDocument/2006/relationships/slide" Target="slide26.xml"/><Relationship Id="rId12" Type="http://schemas.openxmlformats.org/officeDocument/2006/relationships/image" Target="../media/image4.png"/><Relationship Id="rId17" Type="http://schemas.openxmlformats.org/officeDocument/2006/relationships/image" Target="../media/image9.svg"/><Relationship Id="rId25" Type="http://schemas.openxmlformats.org/officeDocument/2006/relationships/image" Target="../media/image17.svg"/><Relationship Id="rId33" Type="http://schemas.openxmlformats.org/officeDocument/2006/relationships/image" Target="../media/image25.svg"/><Relationship Id="rId38" Type="http://schemas.openxmlformats.org/officeDocument/2006/relationships/image" Target="../media/image29.svg"/><Relationship Id="rId2" Type="http://schemas.openxmlformats.org/officeDocument/2006/relationships/slide" Target="slide2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svg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11" Type="http://schemas.openxmlformats.org/officeDocument/2006/relationships/slide" Target="slide29.xml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1.svg"/><Relationship Id="rId5" Type="http://schemas.openxmlformats.org/officeDocument/2006/relationships/slide" Target="slide6.xml"/><Relationship Id="rId15" Type="http://schemas.openxmlformats.org/officeDocument/2006/relationships/image" Target="../media/image7.svg"/><Relationship Id="rId23" Type="http://schemas.openxmlformats.org/officeDocument/2006/relationships/image" Target="../media/image15.svg"/><Relationship Id="rId28" Type="http://schemas.openxmlformats.org/officeDocument/2006/relationships/image" Target="../media/image20.png"/><Relationship Id="rId36" Type="http://schemas.openxmlformats.org/officeDocument/2006/relationships/slide" Target="slide24.xml"/><Relationship Id="rId10" Type="http://schemas.openxmlformats.org/officeDocument/2006/relationships/slide" Target="slide30.xml"/><Relationship Id="rId19" Type="http://schemas.openxmlformats.org/officeDocument/2006/relationships/image" Target="../media/image11.svg"/><Relationship Id="rId31" Type="http://schemas.openxmlformats.org/officeDocument/2006/relationships/image" Target="../media/image23.svg"/><Relationship Id="rId4" Type="http://schemas.openxmlformats.org/officeDocument/2006/relationships/slide" Target="slide5.xml"/><Relationship Id="rId9" Type="http://schemas.openxmlformats.org/officeDocument/2006/relationships/slide" Target="slide20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svg"/><Relationship Id="rId30" Type="http://schemas.openxmlformats.org/officeDocument/2006/relationships/image" Target="../media/image22.png"/><Relationship Id="rId35" Type="http://schemas.openxmlformats.org/officeDocument/2006/relationships/image" Target="../media/image27.svg"/><Relationship Id="rId8" Type="http://schemas.openxmlformats.org/officeDocument/2006/relationships/slide" Target="slide27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.bluespice.com/wiki/Inhaltsplanung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.bluespice.com/wiki/Qualit%C3%A4tsmanagement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Relationship Id="rId9" Type="http://schemas.openxmlformats.org/officeDocument/2006/relationships/image" Target="../media/image10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svg"/><Relationship Id="rId7" Type="http://schemas.openxmlformats.org/officeDocument/2006/relationships/image" Target="../media/image111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13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spice.com/" TargetMode="External"/><Relationship Id="rId2" Type="http://schemas.openxmlformats.org/officeDocument/2006/relationships/hyperlink" Target="mailto:sales@bluespice.com?subject=Anfrage%20BlueSpice%20Pr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F664B-08B1-4DDA-9113-40B5847E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BlueSpice Training</a:t>
            </a:r>
          </a:p>
        </p:txBody>
      </p:sp>
    </p:spTree>
    <p:extLst>
      <p:ext uri="{BB962C8B-B14F-4D97-AF65-F5344CB8AC3E}">
        <p14:creationId xmlns:p14="http://schemas.microsoft.com/office/powerpoint/2010/main" val="99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5379F-6D02-B231-4923-FD34466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 err="1"/>
              <a:t>Kategorieseite</a:t>
            </a:r>
            <a:r>
              <a:rPr lang="de-DE" dirty="0"/>
              <a:t> oder Beschreibungsseite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57F15-FA89-24F5-2556-431D708C7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57" y="1454232"/>
            <a:ext cx="3330313" cy="2043112"/>
          </a:xfrm>
        </p:spPr>
        <p:txBody>
          <a:bodyPr/>
          <a:lstStyle/>
          <a:p>
            <a:r>
              <a:rPr lang="de-DE" dirty="0"/>
              <a:t>Mischseite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5B75D0-1260-5CFE-D78C-909460BC8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112" y="1454232"/>
            <a:ext cx="3330313" cy="2043112"/>
          </a:xfrm>
        </p:spPr>
        <p:txBody>
          <a:bodyPr/>
          <a:lstStyle/>
          <a:p>
            <a:r>
              <a:rPr lang="de-DE" dirty="0"/>
              <a:t>kann bearbeitet werden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2E6639-A69F-BBF1-8BEE-2BB91493E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2668" y="1454232"/>
            <a:ext cx="3330313" cy="2043112"/>
          </a:xfrm>
        </p:spPr>
        <p:txBody>
          <a:bodyPr/>
          <a:lstStyle/>
          <a:p>
            <a:r>
              <a:rPr lang="de-DE" dirty="0"/>
              <a:t>mit automatischem Inhalt</a:t>
            </a:r>
          </a:p>
        </p:txBody>
      </p:sp>
      <p:pic>
        <p:nvPicPr>
          <p:cNvPr id="10" name="Inhaltsplatzhalter 9" descr="Dokument">
            <a:extLst>
              <a:ext uri="{FF2B5EF4-FFF2-40B4-BE49-F238E27FC236}">
                <a16:creationId xmlns:a16="http://schemas.microsoft.com/office/drawing/2014/main" id="{71D150B6-978A-5A92-040F-2DCC472346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637" y="1950384"/>
            <a:ext cx="1099775" cy="1099775"/>
          </a:xfrm>
        </p:spPr>
      </p:pic>
      <p:pic>
        <p:nvPicPr>
          <p:cNvPr id="12" name="Grafik 11" descr="Webdesign">
            <a:extLst>
              <a:ext uri="{FF2B5EF4-FFF2-40B4-BE49-F238E27FC236}">
                <a16:creationId xmlns:a16="http://schemas.microsoft.com/office/drawing/2014/main" id="{E2C82BA8-B5D9-B3CE-C502-5A0E8E35D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412" y="1697184"/>
            <a:ext cx="1129145" cy="1129145"/>
          </a:xfrm>
          <a:prstGeom prst="rect">
            <a:avLst/>
          </a:prstGeom>
        </p:spPr>
      </p:pic>
      <p:pic>
        <p:nvPicPr>
          <p:cNvPr id="17" name="Inhaltsplatzhalter 16" descr="Bleistift">
            <a:extLst>
              <a:ext uri="{FF2B5EF4-FFF2-40B4-BE49-F238E27FC236}">
                <a16:creationId xmlns:a16="http://schemas.microsoft.com/office/drawing/2014/main" id="{E0556405-E2F4-759C-92E3-0AB05431A32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0375" y="1740694"/>
            <a:ext cx="914400" cy="914400"/>
          </a:xfrm>
        </p:spPr>
      </p:pic>
      <p:pic>
        <p:nvPicPr>
          <p:cNvPr id="22" name="Inhaltsplatzhalter 21" descr="Zahnräder">
            <a:extLst>
              <a:ext uri="{FF2B5EF4-FFF2-40B4-BE49-F238E27FC236}">
                <a16:creationId xmlns:a16="http://schemas.microsoft.com/office/drawing/2014/main" id="{7CD92470-B9B3-2269-99BB-0EBEAEE356A0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0225" y="174069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67886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4E901658-C2ED-87E4-AD40-39E3AF9E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Namensraum</a:t>
            </a:r>
            <a:endParaRPr lang="de-DE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5F99BE-FC07-2F61-3C3E-942E6BA2BEF1}"/>
              </a:ext>
            </a:extLst>
          </p:cNvPr>
          <p:cNvSpPr txBox="1"/>
          <p:nvPr/>
        </p:nvSpPr>
        <p:spPr>
          <a:xfrm>
            <a:off x="562397" y="1112259"/>
            <a:ext cx="9708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Sammlung von Seiten, deren Inhalte einen ähnlichen Verwendungszweck haben.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015B43-681E-3BE9-E16D-BB38CCD27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397" y="2027954"/>
            <a:ext cx="5131825" cy="672394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 des Seitennamens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12E4E2-DE0E-9483-E5BE-AC5D2C192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397" y="2700348"/>
            <a:ext cx="5131825" cy="915695"/>
          </a:xfrm>
        </p:spPr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Protokoll:IT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/2022-10-02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QM:Materialbeschaffung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2DFE18A-A99A-96BB-D9D7-DCAEA6178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466" y="2027954"/>
            <a:ext cx="5131825" cy="672394"/>
          </a:xfrm>
        </p:spPr>
        <p:txBody>
          <a:bodyPr/>
          <a:lstStyle/>
          <a:p>
            <a:r>
              <a:rPr lang="de-DE" dirty="0"/>
              <a:t>Vordefiniert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432F14B-BA00-CB8E-277B-F63292FDB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466" y="2701638"/>
            <a:ext cx="5131825" cy="914406"/>
          </a:xfrm>
        </p:spPr>
        <p:txBody>
          <a:bodyPr/>
          <a:lstStyle/>
          <a:p>
            <a:r>
              <a:rPr lang="de-DE" dirty="0"/>
              <a:t>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urch Admins angelegt</a:t>
            </a:r>
            <a:endParaRPr lang="de-DE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3C7A3C65-0322-A6B1-E83B-B53B5C3AC6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397" y="4133845"/>
            <a:ext cx="5131825" cy="672394"/>
          </a:xfrm>
        </p:spPr>
        <p:txBody>
          <a:bodyPr/>
          <a:lstStyle/>
          <a:p>
            <a:r>
              <a:rPr lang="de-DE" dirty="0"/>
              <a:t>Rechteverwaltung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0F6E3112-AF8B-AD7F-835C-1827FCA37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397" y="4806239"/>
            <a:ext cx="5131825" cy="915695"/>
          </a:xfrm>
        </p:spPr>
        <p:txBody>
          <a:bodyPr/>
          <a:lstStyle/>
          <a:p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Verrechtung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über Namensraum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286194A-5B22-B4CF-CFF5-0C77C5B0BC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0466" y="4133845"/>
            <a:ext cx="5131825" cy="672394"/>
          </a:xfrm>
        </p:spPr>
        <p:txBody>
          <a:bodyPr/>
          <a:lstStyle/>
          <a:p>
            <a:r>
              <a:rPr lang="de-DE" dirty="0"/>
              <a:t>Flache Struktur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361199F1-A252-DFF9-CDC3-A38CC024F1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0466" y="4806239"/>
            <a:ext cx="5131825" cy="915695"/>
          </a:xfrm>
        </p:spPr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Hauptnamensräume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A0F5AD7-4B87-ACF5-91D2-50973B728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0162" y="2309884"/>
            <a:ext cx="914400" cy="914400"/>
          </a:xfrm>
        </p:spPr>
      </p:pic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257E4AAF-F949-8EC1-1F04-216A1550B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162" y="4415703"/>
            <a:ext cx="914400" cy="914400"/>
          </a:xfr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A741D179-0DDB-B48A-A519-4BDFB4688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512" y="2309884"/>
            <a:ext cx="914400" cy="914400"/>
          </a:xfrm>
        </p:spPr>
      </p:pic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942A7982-D61F-4A0A-F9A0-61893E3AA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512" y="4415703"/>
            <a:ext cx="914400" cy="914400"/>
          </a:xfr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B23ECB7-DF51-442E-125D-00597289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80162" y="4560767"/>
            <a:ext cx="973210" cy="7693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4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4E901658-C2ED-87E4-AD40-39E3AF9E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Namensraum </a:t>
            </a:r>
            <a:r>
              <a:rPr lang="de-DE" sz="1000" dirty="0"/>
              <a:t>(2)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015B43-681E-3BE9-E16D-BB38CCD27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Suchfunktion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12E4E2-DE0E-9483-E5BE-AC5D2C192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Eingrenzung der Ergebnisse</a:t>
            </a:r>
            <a:endParaRPr lang="de-DE" dirty="0"/>
          </a:p>
        </p:txBody>
      </p:sp>
      <p:pic>
        <p:nvPicPr>
          <p:cNvPr id="40" name="Inhaltsplatzhalter 39" descr="Lupe">
            <a:extLst>
              <a:ext uri="{FF2B5EF4-FFF2-40B4-BE49-F238E27FC236}">
                <a16:creationId xmlns:a16="http://schemas.microsoft.com/office/drawing/2014/main" id="{7DA64982-BDFD-6049-84A2-E09956BE50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2" y="2032794"/>
            <a:ext cx="914400" cy="914400"/>
          </a:xfrm>
        </p:spPr>
      </p:pic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2DFE18A-A99A-96BB-D9D7-DCAEA6178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Verknüpfung mit Dateien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432F14B-BA00-CB8E-277B-F63292FDB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Zuordnung und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Verrechtung</a:t>
            </a:r>
            <a:endParaRPr lang="de-DE" dirty="0"/>
          </a:p>
        </p:txBody>
      </p:sp>
      <p:pic>
        <p:nvPicPr>
          <p:cNvPr id="42" name="Inhaltsplatzhalter 41" descr="Bild">
            <a:extLst>
              <a:ext uri="{FF2B5EF4-FFF2-40B4-BE49-F238E27FC236}">
                <a16:creationId xmlns:a16="http://schemas.microsoft.com/office/drawing/2014/main" id="{D5BE3A3F-01BC-E6A3-FC52-DD8E0F8A6E6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162" y="2032794"/>
            <a:ext cx="914400" cy="914400"/>
          </a:xfrm>
        </p:spPr>
      </p:pic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3C7A3C65-0322-A6B1-E83B-B53B5C3AC6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Organisationsprinzip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0F6E3112-AF8B-AD7F-835C-1827FCA37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unterstützt Kategorien und Unterseiten</a:t>
            </a:r>
            <a:endParaRPr lang="de-DE" dirty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286194A-5B22-B4CF-CFF5-0C77C5B0BC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 Namensraum pro Seite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361199F1-A252-DFF9-CDC3-A38CC024F1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Gleicher Name = unterschiedliche Seite</a:t>
            </a:r>
            <a:endParaRPr lang="de-DE" dirty="0"/>
          </a:p>
        </p:txBody>
      </p:sp>
      <p:pic>
        <p:nvPicPr>
          <p:cNvPr id="46" name="Inhaltsplatzhalter 45" descr="Dokument">
            <a:extLst>
              <a:ext uri="{FF2B5EF4-FFF2-40B4-BE49-F238E27FC236}">
                <a16:creationId xmlns:a16="http://schemas.microsoft.com/office/drawing/2014/main" id="{BD887DBA-1895-B15C-6B39-DB8FC36899F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0162" y="4138613"/>
            <a:ext cx="914400" cy="914400"/>
          </a:xfrm>
        </p:spPr>
      </p:pic>
      <p:pic>
        <p:nvPicPr>
          <p:cNvPr id="7" name="Inhaltsplatzhalter 6" descr="Netzwerk">
            <a:extLst>
              <a:ext uri="{FF2B5EF4-FFF2-40B4-BE49-F238E27FC236}">
                <a16:creationId xmlns:a16="http://schemas.microsoft.com/office/drawing/2014/main" id="{455906C7-EDBD-D6A5-CF6E-FDB5476F2B44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512" y="413861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89287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4E901658-C2ED-87E4-AD40-39E3AF9E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Kategorie</a:t>
            </a:r>
            <a:endParaRPr lang="de-DE" sz="10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015B43-681E-3BE9-E16D-BB38CCD27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Tagging und Klassifizierung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12E4E2-DE0E-9483-E5BE-AC5D2C192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„Verschlagwortung“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Anwendung einer Ordnungsstruktur</a:t>
            </a:r>
          </a:p>
        </p:txBody>
      </p:sp>
      <p:pic>
        <p:nvPicPr>
          <p:cNvPr id="40" name="Inhaltsplatzhalter 39" descr="Lupe">
            <a:extLst>
              <a:ext uri="{FF2B5EF4-FFF2-40B4-BE49-F238E27FC236}">
                <a16:creationId xmlns:a16="http://schemas.microsoft.com/office/drawing/2014/main" id="{7DA64982-BDFD-6049-84A2-E09956BE50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2" y="2032794"/>
            <a:ext cx="914400" cy="914400"/>
          </a:xfrm>
        </p:spPr>
      </p:pic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2DFE18A-A99A-96BB-D9D7-DCAEA6178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Hierarchisch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432F14B-BA00-CB8E-277B-F63292FDB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Unterkategorien sind möglich</a:t>
            </a:r>
            <a:endParaRPr lang="de-DE" dirty="0"/>
          </a:p>
        </p:txBody>
      </p:sp>
      <p:pic>
        <p:nvPicPr>
          <p:cNvPr id="42" name="Inhaltsplatzhalter 41" descr="Hierarchie mit einfarbiger Füllung">
            <a:extLst>
              <a:ext uri="{FF2B5EF4-FFF2-40B4-BE49-F238E27FC236}">
                <a16:creationId xmlns:a16="http://schemas.microsoft.com/office/drawing/2014/main" id="{D5BE3A3F-01BC-E6A3-FC52-DD8E0F8A6E6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80162" y="2032794"/>
            <a:ext cx="914400" cy="914400"/>
          </a:xfrm>
        </p:spPr>
      </p:pic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3C7A3C65-0322-A6B1-E83B-B53B5C3AC6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Mischkonzept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0F6E3112-AF8B-AD7F-835C-1827FCA37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Tag, Ordnungskategorie, 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temporäre Markierung</a:t>
            </a:r>
            <a:endParaRPr lang="de-DE" dirty="0"/>
          </a:p>
        </p:txBody>
      </p:sp>
      <p:pic>
        <p:nvPicPr>
          <p:cNvPr id="44" name="Inhaltsplatzhalter 43" descr="Verbindungen">
            <a:extLst>
              <a:ext uri="{FF2B5EF4-FFF2-40B4-BE49-F238E27FC236}">
                <a16:creationId xmlns:a16="http://schemas.microsoft.com/office/drawing/2014/main" id="{D0E202EB-A685-1826-6A39-EFA524FD745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512" y="4138613"/>
            <a:ext cx="914400" cy="914400"/>
          </a:xfr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286194A-5B22-B4CF-CFF5-0C77C5B0BC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0466" y="3815190"/>
            <a:ext cx="5131825" cy="672394"/>
          </a:xfrm>
        </p:spPr>
        <p:txBody>
          <a:bodyPr/>
          <a:lstStyle/>
          <a:p>
            <a:r>
              <a:rPr lang="de-DE" dirty="0"/>
              <a:t>Namensraum-unabhängig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361199F1-A252-DFF9-CDC3-A38CC024F1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 gesamten Wiki anwendbar</a:t>
            </a:r>
            <a:endParaRPr lang="de-DE" dirty="0"/>
          </a:p>
        </p:txBody>
      </p:sp>
      <p:pic>
        <p:nvPicPr>
          <p:cNvPr id="46" name="Inhaltsplatzhalter 45" descr="Dokument">
            <a:extLst>
              <a:ext uri="{FF2B5EF4-FFF2-40B4-BE49-F238E27FC236}">
                <a16:creationId xmlns:a16="http://schemas.microsoft.com/office/drawing/2014/main" id="{BD887DBA-1895-B15C-6B39-DB8FC36899F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0162" y="413861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54487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704A2EC-7E7A-47AF-918C-C346D06B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Namensraum versus Kategorie</a:t>
            </a:r>
          </a:p>
        </p:txBody>
      </p:sp>
      <p:pic>
        <p:nvPicPr>
          <p:cNvPr id="8" name="Grafik 7" descr="Graphische Darstellung von zwei Namensräumen und die geteilte Zuordnung von Kategorien zu diesen Namensräumen.">
            <a:extLst>
              <a:ext uri="{FF2B5EF4-FFF2-40B4-BE49-F238E27FC236}">
                <a16:creationId xmlns:a16="http://schemas.microsoft.com/office/drawing/2014/main" id="{65730700-3320-4D7A-986F-F9C3A8C0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02" y="1371575"/>
            <a:ext cx="8123808" cy="43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0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B1EF-9E5E-4C9C-A515-4255B222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Beispiel: Kategoriensystem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37A3D4-2ED5-4601-CE42-AD5E30948616}"/>
              </a:ext>
            </a:extLst>
          </p:cNvPr>
          <p:cNvSpPr txBox="1"/>
          <p:nvPr/>
        </p:nvSpPr>
        <p:spPr>
          <a:xfrm>
            <a:off x="1203205" y="1786692"/>
            <a:ext cx="11306202" cy="5355312"/>
          </a:xfrm>
          <a:prstGeom prst="rect">
            <a:avLst/>
          </a:prstGeom>
          <a:noFill/>
        </p:spPr>
        <p:txBody>
          <a:bodyPr wrap="square" lIns="91440" tIns="45720" rIns="91440" bIns="45720" numCol="4" rtlCol="0" anchor="t">
            <a:spAutoFit/>
          </a:bodyPr>
          <a:lstStyle/>
          <a:p>
            <a:pPr algn="l"/>
            <a:r>
              <a:rPr lang="de-DE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- 01 Wiki</a:t>
            </a: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de-DE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--Abteilung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---EDV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---Finanzen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---Logistik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---Marketing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---Produktentwicklung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---Projekte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---Vertrieb</a:t>
            </a:r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---Verwaltung</a:t>
            </a: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/>
              <a:cs typeface="Open Sans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de-DE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Dokumententyp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---Ankündigung</a:t>
            </a:r>
          </a:p>
          <a:p>
            <a:pPr algn="l"/>
            <a:r>
              <a:rPr lang="de-DE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---Anleitung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---Arbeitsanweisung</a:t>
            </a:r>
          </a:p>
          <a:p>
            <a:pPr algn="l"/>
            <a:r>
              <a:rPr lang="de-DE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---Checkliste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---FAQ</a:t>
            </a:r>
          </a:p>
          <a:p>
            <a:pPr algn="l"/>
            <a:r>
              <a:rPr lang="de-DE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---Fehlerbehebung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</a:t>
            </a:r>
            <a:r>
              <a:rPr lang="de-DE" sz="16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How-to</a:t>
            </a:r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de-DE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---Idee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---Merkblatt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---Prozessbeschreibung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---Richtlinie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---Vorlage</a:t>
            </a:r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de-DE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Fachgebiet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---Material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---Mechanik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---Statik</a:t>
            </a: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de-DE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Subjekt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---Anbieter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---Hersteller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---Kunde</a:t>
            </a:r>
            <a:br>
              <a:rPr lang="de-DE" sz="1600" dirty="0"/>
            </a:br>
            <a: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---Lieferant</a:t>
            </a: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e-DE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System</a:t>
            </a:r>
            <a:br>
              <a:rPr lang="en-US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---CAD</a:t>
            </a:r>
            <a:br>
              <a:rPr lang="en-US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---CRM</a:t>
            </a:r>
            <a:br>
              <a:rPr lang="en-US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---Outlook</a:t>
            </a:r>
            <a:br>
              <a:rPr lang="en-US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---SAP</a:t>
            </a:r>
          </a:p>
          <a:p>
            <a:pPr algn="l"/>
            <a:endParaRPr lang="en-US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600" b="1" dirty="0">
                <a:solidFill>
                  <a:srgbClr val="333333"/>
                </a:solidFill>
                <a:latin typeface="Open Sans" panose="020B0606030504020204" pitchFamily="34" charset="0"/>
              </a:rPr>
              <a:t>--Tag</a:t>
            </a:r>
          </a:p>
          <a:p>
            <a:pPr algn="l"/>
            <a:r>
              <a:rPr lang="en-US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---Feature</a:t>
            </a:r>
          </a:p>
          <a:p>
            <a:pPr algn="l"/>
            <a:r>
              <a:rPr lang="en-US" sz="1600" dirty="0">
                <a:solidFill>
                  <a:srgbClr val="333333"/>
                </a:solidFill>
                <a:latin typeface="Open Sans" panose="020B0606030504020204" pitchFamily="34" charset="0"/>
              </a:rPr>
              <a:t>---</a:t>
            </a:r>
            <a:endParaRPr lang="de-DE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br>
              <a:rPr lang="de-DE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8508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AD6B3-C698-F605-CAB2-A7783ED3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Unterseite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BAA142-2AF7-6C86-89E8-B4000BD8C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Syntax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8521E7-3A08-8891-6D07-A78918B90A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Schrägstriche erzeugen Unterseiten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56F036-B181-9C53-8A44-746E9A953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Breadcrumb</a:t>
            </a:r>
            <a:r>
              <a:rPr lang="de-DE" dirty="0"/>
              <a:t> / Seitenpfad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B87F14-64A4-56CC-A9C2-E287FDE94E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„stark assoziierte“ Seiten</a:t>
            </a:r>
          </a:p>
        </p:txBody>
      </p:sp>
      <p:pic>
        <p:nvPicPr>
          <p:cNvPr id="18" name="Inhaltsplatzhalter 17" descr="Wegweiser">
            <a:extLst>
              <a:ext uri="{FF2B5EF4-FFF2-40B4-BE49-F238E27FC236}">
                <a16:creationId xmlns:a16="http://schemas.microsoft.com/office/drawing/2014/main" id="{3D95E2DC-C510-C8E3-C60A-7CF3A6B5EE3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0162" y="2032794"/>
            <a:ext cx="914400" cy="914400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374522-DB46-7248-2D2B-3B304C94F9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Separate Versionierung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7C35EE5-E43E-3470-7560-A9B9786C12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Wirkt sich auf Freigabe aus</a:t>
            </a:r>
          </a:p>
        </p:txBody>
      </p:sp>
      <p:pic>
        <p:nvPicPr>
          <p:cNvPr id="20" name="Inhaltsplatzhalter 19" descr="Netzplandiagramm">
            <a:extLst>
              <a:ext uri="{FF2B5EF4-FFF2-40B4-BE49-F238E27FC236}">
                <a16:creationId xmlns:a16="http://schemas.microsoft.com/office/drawing/2014/main" id="{779B85AB-7A56-A1F8-2F1B-755BA013B591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71512" y="4138613"/>
            <a:ext cx="914400" cy="914400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80A755-A40C-3C77-7E3C-E318DF0E7F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 dirty="0"/>
              <a:t>Sprachverwaltung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DCEC951-29F0-8EB3-4260-116EF1DB9E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 dirty="0"/>
              <a:t>Sonderfall: Mehrsprachiges Wiki</a:t>
            </a:r>
          </a:p>
        </p:txBody>
      </p:sp>
      <p:pic>
        <p:nvPicPr>
          <p:cNvPr id="16" name="Inhaltsplatzhalter 15" descr="Welt">
            <a:extLst>
              <a:ext uri="{FF2B5EF4-FFF2-40B4-BE49-F238E27FC236}">
                <a16:creationId xmlns:a16="http://schemas.microsoft.com/office/drawing/2014/main" id="{1B3DFB00-B847-8A3B-D060-840B866D60C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0162" y="4138613"/>
            <a:ext cx="914400" cy="914400"/>
          </a:xfr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B8C4A66A-3FBC-AB7E-0E80-B07BE3FAEBEB}"/>
              </a:ext>
            </a:extLst>
          </p:cNvPr>
          <p:cNvCxnSpPr>
            <a:cxnSpLocks/>
          </p:cNvCxnSpPr>
          <p:nvPr/>
        </p:nvCxnSpPr>
        <p:spPr>
          <a:xfrm flipV="1">
            <a:off x="1066800" y="2202873"/>
            <a:ext cx="387927" cy="568036"/>
          </a:xfrm>
          <a:prstGeom prst="line">
            <a:avLst/>
          </a:prstGeom>
          <a:ln w="76200">
            <a:solidFill>
              <a:srgbClr val="4278B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B1EF-9E5E-4C9C-A515-4255B222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Beispiel: Unterseite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37A3D4-2ED5-4601-CE42-AD5E30948616}"/>
              </a:ext>
            </a:extLst>
          </p:cNvPr>
          <p:cNvSpPr txBox="1"/>
          <p:nvPr/>
        </p:nvSpPr>
        <p:spPr>
          <a:xfrm>
            <a:off x="524256" y="1316446"/>
            <a:ext cx="7540752" cy="129458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„vollqualifizierter“ Seitenname:</a:t>
            </a:r>
          </a:p>
          <a:p>
            <a:pPr algn="l">
              <a:lnSpc>
                <a:spcPct val="150000"/>
              </a:lnSpc>
            </a:pPr>
            <a:r>
              <a:rPr lang="de-DE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Produkt</a:t>
            </a:r>
            <a:r>
              <a:rPr lang="de-DE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de-DE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N-52000768-2</a:t>
            </a:r>
            <a:r>
              <a:rPr lang="de-DE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de-DE" b="0" i="0" dirty="0">
                <a:solidFill>
                  <a:srgbClr val="A40000"/>
                </a:solidFill>
                <a:effectLst/>
                <a:latin typeface="Open Sans" panose="020B0606030504020204" pitchFamily="34" charset="0"/>
              </a:rPr>
              <a:t>Technische Notizen</a:t>
            </a:r>
            <a:endParaRPr lang="de-DE" dirty="0">
              <a:solidFill>
                <a:srgbClr val="A40000"/>
              </a:solidFill>
              <a:latin typeface="Open Sans" panose="020B0606030504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Namensraum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: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Übergeordnete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</a:rPr>
              <a:t> Seite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/</a:t>
            </a:r>
            <a:r>
              <a:rPr lang="de-DE" dirty="0">
                <a:solidFill>
                  <a:srgbClr val="A40000"/>
                </a:solidFill>
                <a:latin typeface="Open Sans" panose="020B0606030504020204" pitchFamily="34" charset="0"/>
              </a:rPr>
              <a:t>Unterseite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EB016C-C57D-A8B6-BCB6-F8DC03F86A34}"/>
              </a:ext>
            </a:extLst>
          </p:cNvPr>
          <p:cNvSpPr txBox="1"/>
          <p:nvPr/>
        </p:nvSpPr>
        <p:spPr>
          <a:xfrm>
            <a:off x="676657" y="3017520"/>
            <a:ext cx="4828032" cy="30963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u="sng" dirty="0"/>
              <a:t>Anwendungsfälle: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Wiederkehrendes Set von zusammen-gehörigen Seiten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Übersicht -&gt; Detail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Flache Unterseitenhierarchie (1-2 Ebenen 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Automatisches, konsistentes Anlegen der Unterseiten über Vorlagen oder Formulare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B7E3A3-8B9A-B9C6-8A98-032019027F8F}"/>
              </a:ext>
            </a:extLst>
          </p:cNvPr>
          <p:cNvSpPr txBox="1"/>
          <p:nvPr/>
        </p:nvSpPr>
        <p:spPr>
          <a:xfrm>
            <a:off x="6260592" y="3017520"/>
            <a:ext cx="5160264" cy="18498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u="sng" dirty="0"/>
              <a:t>Zugang über: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Navigation am Seitenanfang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Droplet </a:t>
            </a:r>
            <a:r>
              <a:rPr lang="de-DE" dirty="0"/>
              <a:t>„Unterseiten“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Snippet</a:t>
            </a:r>
            <a:r>
              <a:rPr lang="de-DE" dirty="0"/>
              <a:t> {{#subpages:}} (im Quelltext) </a:t>
            </a:r>
          </a:p>
        </p:txBody>
      </p:sp>
    </p:spTree>
    <p:extLst>
      <p:ext uri="{BB962C8B-B14F-4D97-AF65-F5344CB8AC3E}">
        <p14:creationId xmlns:p14="http://schemas.microsoft.com/office/powerpoint/2010/main" val="150376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188E2-E7B1-9294-CF54-617C094E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Wikitext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412399-E06F-7593-B43A-2702D729AC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397" y="1709298"/>
            <a:ext cx="5131825" cy="915695"/>
          </a:xfrm>
        </p:spPr>
        <p:txBody>
          <a:bodyPr/>
          <a:lstStyle/>
          <a:p>
            <a:r>
              <a:rPr lang="de-DE" dirty="0"/>
              <a:t>Vereinfachte Auszeichnungssprache</a:t>
            </a:r>
          </a:p>
          <a:p>
            <a:r>
              <a:rPr lang="de-DE" dirty="0" err="1"/>
              <a:t>sprache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2D1C43-9FA7-594B-6505-9057081B57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397" y="2624994"/>
            <a:ext cx="5131825" cy="672394"/>
          </a:xfrm>
        </p:spPr>
        <p:txBody>
          <a:bodyPr/>
          <a:lstStyle/>
          <a:p>
            <a:r>
              <a:rPr lang="de-DE" dirty="0"/>
              <a:t>Inhaltsformatierung, einfacher Aufbau</a:t>
            </a:r>
          </a:p>
        </p:txBody>
      </p:sp>
      <p:pic>
        <p:nvPicPr>
          <p:cNvPr id="20" name="Inhaltsplatzhalter 19" descr="Ethernet">
            <a:extLst>
              <a:ext uri="{FF2B5EF4-FFF2-40B4-BE49-F238E27FC236}">
                <a16:creationId xmlns:a16="http://schemas.microsoft.com/office/drawing/2014/main" id="{A2F3DE2E-E2B4-6787-9C05-7CBF49D522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2" y="2032794"/>
            <a:ext cx="914400" cy="91440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705691-5B4E-178E-A807-655D47A31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Quelltext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28B3DA-BB10-364B-D18B-14D6EBC2A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Sonderinhalte einfügen, Abfragen,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Versionsvergleich</a:t>
            </a:r>
          </a:p>
          <a:p>
            <a:endParaRPr lang="de-DE" dirty="0"/>
          </a:p>
        </p:txBody>
      </p:sp>
      <p:pic>
        <p:nvPicPr>
          <p:cNvPr id="16" name="Inhaltsplatzhalter 15" descr="Webdesign">
            <a:extLst>
              <a:ext uri="{FF2B5EF4-FFF2-40B4-BE49-F238E27FC236}">
                <a16:creationId xmlns:a16="http://schemas.microsoft.com/office/drawing/2014/main" id="{89698A66-EA37-F7BB-0AEC-D7ECAB34FFF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162" y="2032794"/>
            <a:ext cx="914400" cy="914400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FF13BD1-1C0F-28CD-6197-D43524280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Teilweise visuelles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4B32096-185F-F56D-9CEA-EEA37C98D6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Erzeugt </a:t>
            </a:r>
            <a:r>
              <a:rPr lang="de-DE" dirty="0" err="1"/>
              <a:t>Wikitext</a:t>
            </a:r>
            <a:r>
              <a:rPr lang="de-DE" dirty="0"/>
              <a:t>-Formatierung</a:t>
            </a:r>
          </a:p>
        </p:txBody>
      </p:sp>
      <p:pic>
        <p:nvPicPr>
          <p:cNvPr id="18" name="Inhaltsplatzhalter 17" descr="Auge">
            <a:extLst>
              <a:ext uri="{FF2B5EF4-FFF2-40B4-BE49-F238E27FC236}">
                <a16:creationId xmlns:a16="http://schemas.microsoft.com/office/drawing/2014/main" id="{5C284838-3123-3787-EC40-371C2A1E5A7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512" y="4138613"/>
            <a:ext cx="914400" cy="914400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9B3BD62-AAF6-9116-745A-8EB4063453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Erweiterter </a:t>
            </a:r>
            <a:r>
              <a:rPr lang="de-DE" dirty="0" err="1"/>
              <a:t>Wikitext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F3A317-A294-80AE-9A7F-2EC1120B8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HTML, </a:t>
            </a:r>
            <a:r>
              <a:rPr lang="de-DE" dirty="0" err="1"/>
              <a:t>Parserfunktionen</a:t>
            </a:r>
            <a:r>
              <a:rPr lang="de-DE" dirty="0"/>
              <a:t>, „Tags“</a:t>
            </a:r>
          </a:p>
        </p:txBody>
      </p:sp>
      <p:pic>
        <p:nvPicPr>
          <p:cNvPr id="22" name="Inhaltsplatzhalter 21" descr="Rucksack">
            <a:extLst>
              <a:ext uri="{FF2B5EF4-FFF2-40B4-BE49-F238E27FC236}">
                <a16:creationId xmlns:a16="http://schemas.microsoft.com/office/drawing/2014/main" id="{B372C64F-CC85-8220-6FF0-56A930B6D1D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0162" y="413861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97051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063F549-B038-C9D8-AA97-042065B2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Wikitext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F60F3C-D398-3539-E09D-8C693634A42B}"/>
              </a:ext>
            </a:extLst>
          </p:cNvPr>
          <p:cNvSpPr txBox="1"/>
          <p:nvPr/>
        </p:nvSpPr>
        <p:spPr>
          <a:xfrm>
            <a:off x="549194" y="1318600"/>
            <a:ext cx="5546806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Dieser Text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΄΄΄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fett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΄΄΄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000" dirty="0"/>
              <a:t>gedruckt. </a:t>
            </a:r>
          </a:p>
          <a:p>
            <a:r>
              <a:rPr lang="de-DE" sz="2000" dirty="0"/>
              <a:t>Dieser Text wird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΄΄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kursiv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΄΄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000" dirty="0"/>
              <a:t>gedruckt. </a:t>
            </a:r>
          </a:p>
          <a:p>
            <a:endParaRPr lang="de-DE" sz="2000" dirty="0"/>
          </a:p>
          <a:p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==Überschrift==</a:t>
            </a:r>
          </a:p>
          <a:p>
            <a:endParaRPr lang="de-DE" sz="2000" dirty="0"/>
          </a:p>
          <a:p>
            <a:r>
              <a:rPr lang="de-DE" sz="2000" dirty="0"/>
              <a:t>Dies ist ein Link zu einer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 [[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Apfelstrudel|Wikiseite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]].</a:t>
            </a:r>
          </a:p>
          <a:p>
            <a:endParaRPr lang="de-DE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2000" dirty="0"/>
              <a:t>Das ist ein 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[https://bluespice.com externer Link].</a:t>
            </a:r>
          </a:p>
          <a:p>
            <a:endParaRPr lang="de-DE" sz="2000" dirty="0"/>
          </a:p>
          <a:p>
            <a:r>
              <a:rPr lang="de-DE" sz="2000" dirty="0"/>
              <a:t>Eingebundenes Bild: 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[[Datei:Bild.png|300px]]</a:t>
            </a:r>
          </a:p>
          <a:p>
            <a:endParaRPr lang="de-DE" sz="2400" dirty="0">
              <a:solidFill>
                <a:srgbClr val="33CC33"/>
              </a:solidFill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D034E2-9DF9-1B99-EEC5-4A833303E64F}"/>
              </a:ext>
            </a:extLst>
          </p:cNvPr>
          <p:cNvSpPr txBox="1"/>
          <p:nvPr/>
        </p:nvSpPr>
        <p:spPr>
          <a:xfrm>
            <a:off x="6611112" y="1318600"/>
            <a:ext cx="4830526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de-DE" sz="2000" u="sng" dirty="0"/>
              <a:t>Erlaubte HTML-Tags: </a:t>
            </a:r>
            <a:endParaRPr lang="de-DE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2000" dirty="0">
              <a:solidFill>
                <a:srgbClr val="33CC33"/>
              </a:solidFill>
            </a:endParaRPr>
          </a:p>
          <a:p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br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de-DE" sz="2000" dirty="0"/>
              <a:t>Zeilenumbruch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rgbClr val="4278BC"/>
                </a:solidFill>
              </a:rPr>
              <a:t>&lt;</a:t>
            </a:r>
            <a:r>
              <a:rPr lang="de-DE" sz="2000" dirty="0" err="1">
                <a:solidFill>
                  <a:srgbClr val="4278BC"/>
                </a:solidFill>
              </a:rPr>
              <a:t>hr</a:t>
            </a:r>
            <a:r>
              <a:rPr lang="de-DE" sz="2000" dirty="0">
                <a:solidFill>
                  <a:srgbClr val="4278BC"/>
                </a:solidFill>
              </a:rPr>
              <a:t>&gt; </a:t>
            </a:r>
            <a:r>
              <a:rPr lang="de-DE" sz="2000" dirty="0"/>
              <a:t>Trennlinie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&lt;span style=„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background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:#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efefef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“&gt;</a:t>
            </a:r>
            <a:br>
              <a:rPr lang="de-DE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Vorformatierter Klartext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&lt;/span&gt;</a:t>
            </a:r>
          </a:p>
          <a:p>
            <a:endParaRPr lang="de-DE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&lt;div 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class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=„</a:t>
            </a:r>
            <a:r>
              <a:rPr lang="de-DE" sz="2000" dirty="0" err="1">
                <a:solidFill>
                  <a:schemeClr val="accent5">
                    <a:lumMod val="75000"/>
                  </a:schemeClr>
                </a:solidFill>
              </a:rPr>
              <a:t>hinweis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“&gt;</a:t>
            </a:r>
          </a:p>
          <a:p>
            <a:r>
              <a:rPr lang="de-DE" sz="2000"/>
              <a:t>Sonderformatierter Textabschnitt</a:t>
            </a:r>
            <a:r>
              <a:rPr lang="de-DE" sz="2000">
                <a:solidFill>
                  <a:schemeClr val="accent5">
                    <a:lumMod val="75000"/>
                  </a:schemeClr>
                </a:solidFill>
              </a:rPr>
              <a:t>&lt;/div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4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: abgerundete Ecken 30">
            <a:hlinkClick r:id="rId2" action="ppaction://hlinksldjump"/>
            <a:extLst>
              <a:ext uri="{FF2B5EF4-FFF2-40B4-BE49-F238E27FC236}">
                <a16:creationId xmlns:a16="http://schemas.microsoft.com/office/drawing/2014/main" id="{63660FB1-A91C-4231-B4FE-824E73CE0CB1}"/>
              </a:ext>
            </a:extLst>
          </p:cNvPr>
          <p:cNvSpPr/>
          <p:nvPr/>
        </p:nvSpPr>
        <p:spPr>
          <a:xfrm>
            <a:off x="4389627" y="4530338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Benutzerrechte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: abgerundete Ecken 3">
            <a:hlinkClick r:id="rId3" action="ppaction://hlinksldjump"/>
            <a:extLst>
              <a:ext uri="{FF2B5EF4-FFF2-40B4-BE49-F238E27FC236}">
                <a16:creationId xmlns:a16="http://schemas.microsoft.com/office/drawing/2014/main" id="{02F60B5F-2E6F-4B8E-B915-0E646AA048A5}"/>
              </a:ext>
            </a:extLst>
          </p:cNvPr>
          <p:cNvSpPr/>
          <p:nvPr/>
        </p:nvSpPr>
        <p:spPr>
          <a:xfrm>
            <a:off x="723687" y="167567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Rundgang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hteck: abgerundete Ecken 22">
            <a:hlinkClick r:id="rId4" action="ppaction://hlinksldjump"/>
            <a:extLst>
              <a:ext uri="{FF2B5EF4-FFF2-40B4-BE49-F238E27FC236}">
                <a16:creationId xmlns:a16="http://schemas.microsoft.com/office/drawing/2014/main" id="{FDE02B1E-992D-43E7-A00B-6D72254B2824}"/>
              </a:ext>
            </a:extLst>
          </p:cNvPr>
          <p:cNvSpPr/>
          <p:nvPr/>
        </p:nvSpPr>
        <p:spPr>
          <a:xfrm>
            <a:off x="723687" y="264282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Suche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hteck: abgerundete Ecken 24">
            <a:hlinkClick r:id="rId5" action="ppaction://hlinksldjump"/>
            <a:extLst>
              <a:ext uri="{FF2B5EF4-FFF2-40B4-BE49-F238E27FC236}">
                <a16:creationId xmlns:a16="http://schemas.microsoft.com/office/drawing/2014/main" id="{544AEB47-4067-4751-994E-906885F63FB7}"/>
              </a:ext>
            </a:extLst>
          </p:cNvPr>
          <p:cNvSpPr/>
          <p:nvPr/>
        </p:nvSpPr>
        <p:spPr>
          <a:xfrm>
            <a:off x="723687" y="360997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Konzepte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: abgerundete Ecken 28">
            <a:hlinkClick r:id="rId6" action="ppaction://hlinksldjump"/>
            <a:extLst>
              <a:ext uri="{FF2B5EF4-FFF2-40B4-BE49-F238E27FC236}">
                <a16:creationId xmlns:a16="http://schemas.microsoft.com/office/drawing/2014/main" id="{4E59F0AF-0D87-4070-864D-DA913C414CAD}"/>
              </a:ext>
            </a:extLst>
          </p:cNvPr>
          <p:cNvSpPr/>
          <p:nvPr/>
        </p:nvSpPr>
        <p:spPr>
          <a:xfrm>
            <a:off x="723686" y="457712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Strategie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hteck: abgerundete Ecken 32">
            <a:hlinkClick r:id="rId7" action="ppaction://hlinksldjump"/>
            <a:extLst>
              <a:ext uri="{FF2B5EF4-FFF2-40B4-BE49-F238E27FC236}">
                <a16:creationId xmlns:a16="http://schemas.microsoft.com/office/drawing/2014/main" id="{B0DC1569-592C-42B5-AEF0-B320546054B5}"/>
              </a:ext>
            </a:extLst>
          </p:cNvPr>
          <p:cNvSpPr/>
          <p:nvPr/>
        </p:nvSpPr>
        <p:spPr>
          <a:xfrm>
            <a:off x="4389627" y="360997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Funktionen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hteck: abgerundete Ecken 33">
            <a:hlinkClick r:id="rId8" action="ppaction://hlinksldjump"/>
            <a:extLst>
              <a:ext uri="{FF2B5EF4-FFF2-40B4-BE49-F238E27FC236}">
                <a16:creationId xmlns:a16="http://schemas.microsoft.com/office/drawing/2014/main" id="{5C222383-54BF-47CC-8AD6-10DA108D2AA8}"/>
              </a:ext>
            </a:extLst>
          </p:cNvPr>
          <p:cNvSpPr/>
          <p:nvPr/>
        </p:nvSpPr>
        <p:spPr>
          <a:xfrm>
            <a:off x="8036517" y="1679804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Qualität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hteck: abgerundete Ecken 34">
            <a:hlinkClick r:id="rId9" action="ppaction://hlinksldjump"/>
            <a:extLst>
              <a:ext uri="{FF2B5EF4-FFF2-40B4-BE49-F238E27FC236}">
                <a16:creationId xmlns:a16="http://schemas.microsoft.com/office/drawing/2014/main" id="{2769027D-16B1-4678-A554-9A2991E79E93}"/>
              </a:ext>
            </a:extLst>
          </p:cNvPr>
          <p:cNvSpPr/>
          <p:nvPr/>
        </p:nvSpPr>
        <p:spPr>
          <a:xfrm>
            <a:off x="4389629" y="1675675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Wikitext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hteck: abgerundete Ecken 35">
            <a:hlinkClick r:id="rId10" action="ppaction://hlinksldjump"/>
            <a:extLst>
              <a:ext uri="{FF2B5EF4-FFF2-40B4-BE49-F238E27FC236}">
                <a16:creationId xmlns:a16="http://schemas.microsoft.com/office/drawing/2014/main" id="{8DC3E255-436F-46A7-A284-856B58183CFD}"/>
              </a:ext>
            </a:extLst>
          </p:cNvPr>
          <p:cNvSpPr/>
          <p:nvPr/>
        </p:nvSpPr>
        <p:spPr>
          <a:xfrm>
            <a:off x="8036517" y="3604182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Pflege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hteck: abgerundete Ecken 36">
            <a:hlinkClick r:id="rId11" action="ppaction://hlinksldjump"/>
            <a:extLst>
              <a:ext uri="{FF2B5EF4-FFF2-40B4-BE49-F238E27FC236}">
                <a16:creationId xmlns:a16="http://schemas.microsoft.com/office/drawing/2014/main" id="{31D78299-C730-47B9-AD30-02022F8E39FC}"/>
              </a:ext>
            </a:extLst>
          </p:cNvPr>
          <p:cNvSpPr/>
          <p:nvPr/>
        </p:nvSpPr>
        <p:spPr>
          <a:xfrm>
            <a:off x="8036517" y="4530338"/>
            <a:ext cx="1574757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hteck: abgerundete Ecken 38">
            <a:hlinkClick r:id="rId11" action="ppaction://hlinksldjump"/>
            <a:extLst>
              <a:ext uri="{FF2B5EF4-FFF2-40B4-BE49-F238E27FC236}">
                <a16:creationId xmlns:a16="http://schemas.microsoft.com/office/drawing/2014/main" id="{D5AE29EB-3E39-422B-9724-AC0DC231F301}"/>
              </a:ext>
            </a:extLst>
          </p:cNvPr>
          <p:cNvSpPr/>
          <p:nvPr/>
        </p:nvSpPr>
        <p:spPr>
          <a:xfrm>
            <a:off x="8036517" y="2646954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Bücher / Export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Grafik 40" descr="Soziales Netzwerk">
            <a:extLst>
              <a:ext uri="{FF2B5EF4-FFF2-40B4-BE49-F238E27FC236}">
                <a16:creationId xmlns:a16="http://schemas.microsoft.com/office/drawing/2014/main" id="{E5560076-9548-4D28-A9B2-BBD660E2D8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9859" y="4585718"/>
            <a:ext cx="588782" cy="548640"/>
          </a:xfrm>
          <a:prstGeom prst="rect">
            <a:avLst/>
          </a:prstGeom>
        </p:spPr>
      </p:pic>
      <p:pic>
        <p:nvPicPr>
          <p:cNvPr id="42" name="Grafik 41" descr="Lupe">
            <a:extLst>
              <a:ext uri="{FF2B5EF4-FFF2-40B4-BE49-F238E27FC236}">
                <a16:creationId xmlns:a16="http://schemas.microsoft.com/office/drawing/2014/main" id="{DF93611B-B259-49E9-A414-966A2ED207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9637" y="2754288"/>
            <a:ext cx="490651" cy="457200"/>
          </a:xfrm>
          <a:prstGeom prst="rect">
            <a:avLst/>
          </a:prstGeom>
        </p:spPr>
      </p:pic>
      <p:pic>
        <p:nvPicPr>
          <p:cNvPr id="3" name="Grafik 2" descr="Chat mit einfarbiger Füllung">
            <a:extLst>
              <a:ext uri="{FF2B5EF4-FFF2-40B4-BE49-F238E27FC236}">
                <a16:creationId xmlns:a16="http://schemas.microsoft.com/office/drawing/2014/main" id="{04C83487-93B1-4A94-834E-F70CBE18C4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34155" y="4585718"/>
            <a:ext cx="548640" cy="548640"/>
          </a:xfrm>
          <a:prstGeom prst="rect">
            <a:avLst/>
          </a:prstGeom>
        </p:spPr>
      </p:pic>
      <p:pic>
        <p:nvPicPr>
          <p:cNvPr id="18" name="Grafik 17" descr="Bücher im Regal mit einfarbiger Füllung">
            <a:extLst>
              <a:ext uri="{FF2B5EF4-FFF2-40B4-BE49-F238E27FC236}">
                <a16:creationId xmlns:a16="http://schemas.microsoft.com/office/drawing/2014/main" id="{895620C5-72D2-42AE-A9A1-E0B7A2AF2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6489" y="2691971"/>
            <a:ext cx="548640" cy="548640"/>
          </a:xfrm>
          <a:prstGeom prst="rect">
            <a:avLst/>
          </a:prstGeom>
        </p:spPr>
      </p:pic>
      <p:pic>
        <p:nvPicPr>
          <p:cNvPr id="45" name="Grafik 44" descr="Eimer und Wischmopp mit einfarbiger Füllung">
            <a:extLst>
              <a:ext uri="{FF2B5EF4-FFF2-40B4-BE49-F238E27FC236}">
                <a16:creationId xmlns:a16="http://schemas.microsoft.com/office/drawing/2014/main" id="{23837965-7327-4A76-9B35-3DD64E7916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86494" y="3620338"/>
            <a:ext cx="548640" cy="548640"/>
          </a:xfrm>
          <a:prstGeom prst="rect">
            <a:avLst/>
          </a:prstGeom>
        </p:spPr>
      </p:pic>
      <p:pic>
        <p:nvPicPr>
          <p:cNvPr id="49" name="Grafik 48" descr="Zauberstab (automatisch) mit einfarbiger Füllung">
            <a:extLst>
              <a:ext uri="{FF2B5EF4-FFF2-40B4-BE49-F238E27FC236}">
                <a16:creationId xmlns:a16="http://schemas.microsoft.com/office/drawing/2014/main" id="{340D91AC-CCF9-41FC-BDEF-7BE4047FE1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76775" y="3654992"/>
            <a:ext cx="548640" cy="548640"/>
          </a:xfrm>
          <a:prstGeom prst="rect">
            <a:avLst/>
          </a:prstGeom>
        </p:spPr>
      </p:pic>
      <p:pic>
        <p:nvPicPr>
          <p:cNvPr id="51" name="Grafik 50" descr="Klemmbrett Marke mit einfarbiger Füllung">
            <a:extLst>
              <a:ext uri="{FF2B5EF4-FFF2-40B4-BE49-F238E27FC236}">
                <a16:creationId xmlns:a16="http://schemas.microsoft.com/office/drawing/2014/main" id="{B252D5C7-3038-4A18-8D91-AE9199A610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12236" y="1735184"/>
            <a:ext cx="548640" cy="548640"/>
          </a:xfrm>
          <a:prstGeom prst="rect">
            <a:avLst/>
          </a:prstGeom>
        </p:spPr>
      </p:pic>
      <p:pic>
        <p:nvPicPr>
          <p:cNvPr id="55" name="Grafik 54" descr="Programmiererin mit einfarbiger Füllung">
            <a:extLst>
              <a:ext uri="{FF2B5EF4-FFF2-40B4-BE49-F238E27FC236}">
                <a16:creationId xmlns:a16="http://schemas.microsoft.com/office/drawing/2014/main" id="{EB454148-9488-4785-950A-C11DF0036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87019" y="1686974"/>
            <a:ext cx="548640" cy="548640"/>
          </a:xfrm>
          <a:prstGeom prst="rect">
            <a:avLst/>
          </a:prstGeom>
        </p:spPr>
      </p:pic>
      <p:pic>
        <p:nvPicPr>
          <p:cNvPr id="57" name="Grafik 56" descr="Blaupause mit einfarbiger Füllung">
            <a:extLst>
              <a:ext uri="{FF2B5EF4-FFF2-40B4-BE49-F238E27FC236}">
                <a16:creationId xmlns:a16="http://schemas.microsoft.com/office/drawing/2014/main" id="{BD8F473A-607A-4DFF-9B85-B0043FE122C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3918" y="4602998"/>
            <a:ext cx="588782" cy="548640"/>
          </a:xfrm>
          <a:prstGeom prst="rect">
            <a:avLst/>
          </a:prstGeom>
        </p:spPr>
      </p:pic>
      <p:pic>
        <p:nvPicPr>
          <p:cNvPr id="59" name="Grafik 58" descr="Wandern mit einfarbiger Füllung">
            <a:extLst>
              <a:ext uri="{FF2B5EF4-FFF2-40B4-BE49-F238E27FC236}">
                <a16:creationId xmlns:a16="http://schemas.microsoft.com/office/drawing/2014/main" id="{277236B0-1922-4733-B4B7-48FF53D15F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75307" y="1731055"/>
            <a:ext cx="588782" cy="548640"/>
          </a:xfrm>
          <a:prstGeom prst="rect">
            <a:avLst/>
          </a:prstGeom>
        </p:spPr>
      </p:pic>
      <p:pic>
        <p:nvPicPr>
          <p:cNvPr id="61" name="Grafik 60" descr="Gehirn im Kopf mit einfarbiger Füllung">
            <a:extLst>
              <a:ext uri="{FF2B5EF4-FFF2-40B4-BE49-F238E27FC236}">
                <a16:creationId xmlns:a16="http://schemas.microsoft.com/office/drawing/2014/main" id="{F56D9396-63A1-41B0-99E2-A830E6F5E35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3431" y="3643697"/>
            <a:ext cx="588782" cy="548640"/>
          </a:xfrm>
          <a:prstGeom prst="rect">
            <a:avLst/>
          </a:prstGeom>
        </p:spPr>
      </p:pic>
      <p:sp>
        <p:nvSpPr>
          <p:cNvPr id="66" name="Rechteck: abgerundete Ecken 65">
            <a:hlinkClick r:id="rId10" action="ppaction://hlinksldjump"/>
            <a:extLst>
              <a:ext uri="{FF2B5EF4-FFF2-40B4-BE49-F238E27FC236}">
                <a16:creationId xmlns:a16="http://schemas.microsoft.com/office/drawing/2014/main" id="{587959DB-47DD-4440-BCAC-A982F4AB1C22}"/>
              </a:ext>
            </a:extLst>
          </p:cNvPr>
          <p:cNvSpPr/>
          <p:nvPr/>
        </p:nvSpPr>
        <p:spPr>
          <a:xfrm>
            <a:off x="9753599" y="4530338"/>
            <a:ext cx="1574757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SMW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Grafik 67" descr="Filter Silhouette">
            <a:extLst>
              <a:ext uri="{FF2B5EF4-FFF2-40B4-BE49-F238E27FC236}">
                <a16:creationId xmlns:a16="http://schemas.microsoft.com/office/drawing/2014/main" id="{0EDF6881-0289-4D21-B5D4-3DC156AE6A5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37751" y="4602304"/>
            <a:ext cx="548640" cy="548640"/>
          </a:xfrm>
          <a:prstGeom prst="rect">
            <a:avLst/>
          </a:prstGeom>
        </p:spPr>
      </p:pic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2D2F839-BC91-4778-B1E5-AB65B20A4672}"/>
              </a:ext>
            </a:extLst>
          </p:cNvPr>
          <p:cNvGrpSpPr/>
          <p:nvPr/>
        </p:nvGrpSpPr>
        <p:grpSpPr>
          <a:xfrm>
            <a:off x="4389628" y="2642825"/>
            <a:ext cx="3291840" cy="659400"/>
            <a:chOff x="4389628" y="2223725"/>
            <a:chExt cx="3291840" cy="659400"/>
          </a:xfrm>
        </p:grpSpPr>
        <p:sp>
          <p:nvSpPr>
            <p:cNvPr id="32" name="Rechteck: abgerundete Ecken 31">
              <a:hlinkClick r:id="rId36" action="ppaction://hlinksldjump"/>
              <a:extLst>
                <a:ext uri="{FF2B5EF4-FFF2-40B4-BE49-F238E27FC236}">
                  <a16:creationId xmlns:a16="http://schemas.microsoft.com/office/drawing/2014/main" id="{89AA47C0-7C2C-46C3-89A2-51EC797B270B}"/>
                </a:ext>
              </a:extLst>
            </p:cNvPr>
            <p:cNvSpPr/>
            <p:nvPr/>
          </p:nvSpPr>
          <p:spPr>
            <a:xfrm>
              <a:off x="4389628" y="2223725"/>
              <a:ext cx="3291840" cy="6594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(Seiten-)Vorlagen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0" name="Grafik 69" descr="Papier mit einfarbiger Füllung">
              <a:extLst>
                <a:ext uri="{FF2B5EF4-FFF2-40B4-BE49-F238E27FC236}">
                  <a16:creationId xmlns:a16="http://schemas.microsoft.com/office/drawing/2014/main" id="{3192AE20-3302-4137-983D-0486E4F1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859655" y="2343309"/>
              <a:ext cx="376004" cy="376004"/>
            </a:xfrm>
            <a:prstGeom prst="rect">
              <a:avLst/>
            </a:prstGeom>
          </p:spPr>
        </p:pic>
        <p:pic>
          <p:nvPicPr>
            <p:cNvPr id="72" name="Grafik 71" descr="Dokument mit einfarbiger Füllung">
              <a:extLst>
                <a:ext uri="{FF2B5EF4-FFF2-40B4-BE49-F238E27FC236}">
                  <a16:creationId xmlns:a16="http://schemas.microsoft.com/office/drawing/2014/main" id="{DDC22E92-3B7B-4BBD-8054-A5A33CBD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4609595" y="2356906"/>
              <a:ext cx="457200" cy="457200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0CE45425-2272-1966-CCCA-D648708D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</a:t>
            </a:r>
          </a:p>
        </p:txBody>
      </p:sp>
    </p:spTree>
    <p:extLst>
      <p:ext uri="{BB962C8B-B14F-4D97-AF65-F5344CB8AC3E}">
        <p14:creationId xmlns:p14="http://schemas.microsoft.com/office/powerpoint/2010/main" val="19033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673F9-C62A-E99F-C06D-DDE39EC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1F1CD0-0888-3984-072E-194E2C276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Verhaltensumschalter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2D3CAD-6F7E-B6C8-6E95-4D8AFD22F7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__TOC__ ,   __NOTOC__ ,   __NODISCUSSION__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5ED198-685D-0617-9DB2-A2676688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581" y="2337459"/>
            <a:ext cx="2009018" cy="672394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- -   - -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05770B-3D10-4F27-865B-29E062DBE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65BA4F-0A07-1A46-76E6-B3B6473F7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gallery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,   &lt;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bs:bookshelf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ABB9892-CC5C-C207-E6D5-F19BEAC9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2650" y="2216727"/>
            <a:ext cx="2009018" cy="793126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&lt;    &gt;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8261687-CBE1-B374-71B0-65F03ED04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Variable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6066252-7EB5-EBBB-4F31-AED734A7B5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{{FULLPAGENAME}}, {{CURRENTYEAR}}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EFC077A-5557-B14A-A264-CA2A7610C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{{ }}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D55FC6A-6E6F-95C8-1517-4A5B084F83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Parserfunktion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F082BDD-EEE1-DE8B-BB43-01E5505A13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oft in Vorlagen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{{#ifeq:{{{1}}}|y|true|false}}</a:t>
            </a:r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BC72B6C-6EE8-FFCF-7ACF-A8BD31EE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32650" y="4200049"/>
            <a:ext cx="2009018" cy="915695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 {{#  }}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68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B1EF-9E5E-4C9C-A515-4255B222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Wissensmanagement</a:t>
            </a:r>
          </a:p>
        </p:txBody>
      </p:sp>
      <p:pic>
        <p:nvPicPr>
          <p:cNvPr id="1026" name="Picture 2" descr="MindMap der Überlegungen zu Arten von Wissen. Die MindMap ist unterteilt in zwei Bereiche: Wachsendes Wissen, das im Wiki spontan wächst und gelenkte Dokumente, die einen Dokumentenlebenszyklus besitzen.">
            <a:extLst>
              <a:ext uri="{FF2B5EF4-FFF2-40B4-BE49-F238E27FC236}">
                <a16:creationId xmlns:a16="http://schemas.microsoft.com/office/drawing/2014/main" id="{022A67D8-D942-D253-B9CD-114C1B1B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1" y="889768"/>
            <a:ext cx="9818888" cy="6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538B96-6BDB-717D-529B-AB6A2431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Inhaltsplanung</a:t>
            </a:r>
          </a:p>
        </p:txBody>
      </p:sp>
      <p:grpSp>
        <p:nvGrpSpPr>
          <p:cNvPr id="8" name="Gruppieren 7" descr="Screenshot der Inhaltsplanungstabelle aus dem Helpdesk. Originaltabelle ist über den Link unten zu erreichen.">
            <a:extLst>
              <a:ext uri="{FF2B5EF4-FFF2-40B4-BE49-F238E27FC236}">
                <a16:creationId xmlns:a16="http://schemas.microsoft.com/office/drawing/2014/main" id="{DE0496B1-96F6-4862-B19E-B0E0BB8FC306}"/>
              </a:ext>
            </a:extLst>
          </p:cNvPr>
          <p:cNvGrpSpPr/>
          <p:nvPr/>
        </p:nvGrpSpPr>
        <p:grpSpPr>
          <a:xfrm>
            <a:off x="451557" y="1169624"/>
            <a:ext cx="11366370" cy="3596339"/>
            <a:chOff x="1330649" y="1960685"/>
            <a:chExt cx="9354856" cy="246530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46F88F2-FC07-4E54-9114-C68C1D9B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649" y="2168246"/>
              <a:ext cx="9354856" cy="225774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EDC47D9-CEB4-47BA-9F73-1B03B243BA78}"/>
                </a:ext>
              </a:extLst>
            </p:cNvPr>
            <p:cNvSpPr/>
            <p:nvPr/>
          </p:nvSpPr>
          <p:spPr>
            <a:xfrm>
              <a:off x="1406769" y="1960685"/>
              <a:ext cx="9064869" cy="325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96E90AFB-A40D-4AD0-89CD-093F14BF52AB}"/>
              </a:ext>
            </a:extLst>
          </p:cNvPr>
          <p:cNvSpPr txBox="1"/>
          <p:nvPr/>
        </p:nvSpPr>
        <p:spPr>
          <a:xfrm>
            <a:off x="7307472" y="5137762"/>
            <a:ext cx="451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https://de.wiki.bluespice.com/wiki/Inhaltsplanung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81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81CE2D76-768B-4D5C-AF38-063D1C054E75}"/>
              </a:ext>
            </a:extLst>
          </p:cNvPr>
          <p:cNvSpPr/>
          <p:nvPr/>
        </p:nvSpPr>
        <p:spPr>
          <a:xfrm>
            <a:off x="5313758" y="3297831"/>
            <a:ext cx="3000685" cy="282015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Rechte können “entzogen”</a:t>
            </a:r>
          </a:p>
          <a:p>
            <a:pPr algn="ctr"/>
            <a:r>
              <a:rPr lang="en-US" dirty="0" err="1"/>
              <a:t>werden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D214A0-78AC-4157-B3F5-3E5DEA27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1" y="1348208"/>
            <a:ext cx="10780097" cy="1546295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E07D4A6-F5BF-4121-97D8-BF5851E824AB}"/>
              </a:ext>
            </a:extLst>
          </p:cNvPr>
          <p:cNvSpPr/>
          <p:nvPr/>
        </p:nvSpPr>
        <p:spPr>
          <a:xfrm>
            <a:off x="705951" y="3393650"/>
            <a:ext cx="1586313" cy="65423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Benutzer-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verwaltung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244F0AB-794D-4202-A552-7F4F71B5B5E2}"/>
              </a:ext>
            </a:extLst>
          </p:cNvPr>
          <p:cNvSpPr/>
          <p:nvPr/>
        </p:nvSpPr>
        <p:spPr>
          <a:xfrm>
            <a:off x="2535054" y="3393649"/>
            <a:ext cx="1586313" cy="65423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Gruppen-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verwaltung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26F566B-DC9E-4CEA-8D2F-6216D9E5EE42}"/>
              </a:ext>
            </a:extLst>
          </p:cNvPr>
          <p:cNvSpPr/>
          <p:nvPr/>
        </p:nvSpPr>
        <p:spPr>
          <a:xfrm>
            <a:off x="5181781" y="3393648"/>
            <a:ext cx="3249417" cy="65423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Rechte-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verwaltung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5862710-9EB5-498E-B9C1-4EEFB3709449}"/>
              </a:ext>
            </a:extLst>
          </p:cNvPr>
          <p:cNvSpPr/>
          <p:nvPr/>
        </p:nvSpPr>
        <p:spPr>
          <a:xfrm>
            <a:off x="5181781" y="5317675"/>
            <a:ext cx="3249417" cy="65423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Namens-</a:t>
            </a:r>
          </a:p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räume</a:t>
            </a:r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583439CB-607B-4B1B-8A00-D151A92E82C4}"/>
              </a:ext>
            </a:extLst>
          </p:cNvPr>
          <p:cNvCxnSpPr>
            <a:cxnSpLocks/>
            <a:stCxn id="10" idx="2"/>
            <a:endCxn id="8" idx="2"/>
          </p:cNvCxnSpPr>
          <p:nvPr/>
        </p:nvCxnSpPr>
        <p:spPr>
          <a:xfrm rot="5400000">
            <a:off x="2413660" y="3133333"/>
            <a:ext cx="1" cy="1829103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DBEDC74-F5B2-4B35-9AA2-6F7200ED4F77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121367" y="3720766"/>
            <a:ext cx="106041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F456440E-3907-D387-E589-45150D0E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Rechte</a:t>
            </a:r>
          </a:p>
        </p:txBody>
      </p:sp>
    </p:spTree>
    <p:extLst>
      <p:ext uri="{BB962C8B-B14F-4D97-AF65-F5344CB8AC3E}">
        <p14:creationId xmlns:p14="http://schemas.microsoft.com/office/powerpoint/2010/main" val="411253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8CD01BD-EFC1-B720-341C-AA8379F5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Seitenvorlagen und Vorlagen</a:t>
            </a:r>
          </a:p>
        </p:txBody>
      </p:sp>
      <p:pic>
        <p:nvPicPr>
          <p:cNvPr id="7" name="Grafik 6" descr="Screenshot einer Wikiseite, die zuerst eine Vorlage anzeigt. Anschließend wird der Text aus einer Seitenvorlage dargestellt.">
            <a:extLst>
              <a:ext uri="{FF2B5EF4-FFF2-40B4-BE49-F238E27FC236}">
                <a16:creationId xmlns:a16="http://schemas.microsoft.com/office/drawing/2014/main" id="{1D98DFCF-2A7A-8E8A-1A1D-E12C23D0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466"/>
          <a:stretch/>
        </p:blipFill>
        <p:spPr>
          <a:xfrm>
            <a:off x="350996" y="1286257"/>
            <a:ext cx="11490007" cy="5110656"/>
          </a:xfrm>
          <a:prstGeom prst="rect">
            <a:avLst/>
          </a:prstGeom>
          <a:ln w="15875">
            <a:noFill/>
          </a:ln>
          <a:effectLst>
            <a:outerShdw blurRad="152400" dist="38100" dir="2700000" algn="tl" rotWithShape="0">
              <a:prstClr val="black">
                <a:alpha val="4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2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704A2EC-7E7A-47AF-918C-C346D06B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Vorlagen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F659D7A-8131-4525-961C-7206CFA0D77C}"/>
              </a:ext>
            </a:extLst>
          </p:cNvPr>
          <p:cNvSpPr/>
          <p:nvPr/>
        </p:nvSpPr>
        <p:spPr>
          <a:xfrm>
            <a:off x="6096000" y="1527062"/>
            <a:ext cx="4618284" cy="411635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Vorlage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wiederverwendbare Inhalte und Formatierung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 Editor auf Seiten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einfügbar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enthält oft Logik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Erstellung  über: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Quelltextbearbeitung (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Einfaches Ausfüllen der Vorlagen im visuellen Bearbeitungsmodus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Kann mit Formularen</a:t>
            </a:r>
            <a:r>
              <a:rPr lang="de-DE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erweitert werden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6BEC74E4-1833-41E5-A5E2-97651FC85FA9}"/>
              </a:ext>
            </a:extLst>
          </p:cNvPr>
          <p:cNvSpPr/>
          <p:nvPr/>
        </p:nvSpPr>
        <p:spPr>
          <a:xfrm>
            <a:off x="1099128" y="1527062"/>
            <a:ext cx="4322659" cy="411635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Seitenvorlage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für neue Seiten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erzeugt eine vorbefüllte Seite 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kann eine Vorlage enthalten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Anwendung über: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Seitenvorlagenverwaltung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Inputboxen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Formulare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Einige Seitenvorlagen werden mitgeliefert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704A2EC-7E7A-47AF-918C-C346D06B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/>
              <a:t>Vorlage</a:t>
            </a:r>
            <a:endParaRPr lang="de-DE" dirty="0"/>
          </a:p>
        </p:txBody>
      </p:sp>
      <p:graphicFrame>
        <p:nvGraphicFramePr>
          <p:cNvPr id="119" name="Diagram 119">
            <a:extLst>
              <a:ext uri="{FF2B5EF4-FFF2-40B4-BE49-F238E27FC236}">
                <a16:creationId xmlns:a16="http://schemas.microsoft.com/office/drawing/2014/main" id="{716FCEF6-FBD1-C1B9-1279-1F9763893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375454"/>
              </p:ext>
            </p:extLst>
          </p:nvPr>
        </p:nvGraphicFramePr>
        <p:xfrm>
          <a:off x="1034284" y="1129699"/>
          <a:ext cx="9551184" cy="675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7" name="Picture 487">
            <a:extLst>
              <a:ext uri="{FF2B5EF4-FFF2-40B4-BE49-F238E27FC236}">
                <a16:creationId xmlns:a16="http://schemas.microsoft.com/office/drawing/2014/main" id="{253D0C1B-DD79-3D26-B2DB-FFC8E2728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876" y="3072982"/>
            <a:ext cx="8830541" cy="495553"/>
          </a:xfrm>
          <a:prstGeom prst="rect">
            <a:avLst/>
          </a:prstGeom>
        </p:spPr>
      </p:pic>
      <p:sp>
        <p:nvSpPr>
          <p:cNvPr id="490" name="Rechteck: abgerundete Ecken 7">
            <a:extLst>
              <a:ext uri="{FF2B5EF4-FFF2-40B4-BE49-F238E27FC236}">
                <a16:creationId xmlns:a16="http://schemas.microsoft.com/office/drawing/2014/main" id="{3505EB30-F80C-683F-833A-F07D4DC68F21}"/>
              </a:ext>
            </a:extLst>
          </p:cNvPr>
          <p:cNvSpPr/>
          <p:nvPr/>
        </p:nvSpPr>
        <p:spPr>
          <a:xfrm>
            <a:off x="1606532" y="1798605"/>
            <a:ext cx="8773969" cy="74606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Eine Vorlage ermöglicht es, wiederkehrenden Inhalt auf Seiten einzubinden.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5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B1EF-9E5E-4C9C-A515-4255B222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QM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B7B019-B983-4879-84E6-86108D64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1" y="2110792"/>
            <a:ext cx="9201198" cy="26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B1EF-9E5E-4C9C-A515-4255B222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QM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EC44BE-2B7D-4D66-8728-53CE1415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7" y="1010586"/>
            <a:ext cx="9008987" cy="51466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41BD8F3-0176-4CA3-B39A-D8D08FF65896}"/>
              </a:ext>
            </a:extLst>
          </p:cNvPr>
          <p:cNvSpPr txBox="1"/>
          <p:nvPr/>
        </p:nvSpPr>
        <p:spPr>
          <a:xfrm>
            <a:off x="7680960" y="6263640"/>
            <a:ext cx="2505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QA-</a:t>
            </a:r>
            <a:r>
              <a:rPr lang="en-US" sz="1200" dirty="0" err="1">
                <a:hlinkClick r:id="rId3"/>
              </a:rPr>
              <a:t>Werkzeuge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Berechtigungsmatrix</a:t>
            </a:r>
            <a:endParaRPr lang="en-US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16C4A74-9CC1-4DF0-9F13-DF714671654F}"/>
              </a:ext>
            </a:extLst>
          </p:cNvPr>
          <p:cNvSpPr/>
          <p:nvPr/>
        </p:nvSpPr>
        <p:spPr>
          <a:xfrm>
            <a:off x="998567" y="2423160"/>
            <a:ext cx="8666642" cy="722376"/>
          </a:xfrm>
          <a:prstGeom prst="rect">
            <a:avLst/>
          </a:prstGeom>
          <a:solidFill>
            <a:srgbClr val="FFC000">
              <a:alpha val="1215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FEA8B29-A402-49ED-A665-A649E99323D8}"/>
              </a:ext>
            </a:extLst>
          </p:cNvPr>
          <p:cNvSpPr/>
          <p:nvPr/>
        </p:nvSpPr>
        <p:spPr>
          <a:xfrm>
            <a:off x="1005841" y="3166413"/>
            <a:ext cx="8659367" cy="546052"/>
          </a:xfrm>
          <a:prstGeom prst="rect">
            <a:avLst/>
          </a:prstGeom>
          <a:solidFill>
            <a:schemeClr val="accent2">
              <a:lumMod val="75000"/>
              <a:alpha val="121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4FD6D8-D1EE-4800-9308-EBB0EA0B2025}"/>
              </a:ext>
            </a:extLst>
          </p:cNvPr>
          <p:cNvSpPr/>
          <p:nvPr/>
        </p:nvSpPr>
        <p:spPr>
          <a:xfrm>
            <a:off x="1005841" y="5010912"/>
            <a:ext cx="8666643" cy="935367"/>
          </a:xfrm>
          <a:prstGeom prst="rect">
            <a:avLst/>
          </a:prstGeom>
          <a:solidFill>
            <a:schemeClr val="accent6">
              <a:lumMod val="75000"/>
              <a:alpha val="121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3931F3-FDE0-490F-9BA6-F17E7EEC5E98}"/>
              </a:ext>
            </a:extLst>
          </p:cNvPr>
          <p:cNvSpPr/>
          <p:nvPr/>
        </p:nvSpPr>
        <p:spPr>
          <a:xfrm>
            <a:off x="1005841" y="3942131"/>
            <a:ext cx="8657500" cy="1035950"/>
          </a:xfrm>
          <a:prstGeom prst="rect">
            <a:avLst/>
          </a:prstGeom>
          <a:solidFill>
            <a:schemeClr val="accent1">
              <a:lumMod val="60000"/>
              <a:lumOff val="40000"/>
              <a:alpha val="121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4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704A2EC-7E7A-47AF-918C-C346D06B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Bücher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F659D7A-8131-4525-961C-7206CFA0D77C}"/>
              </a:ext>
            </a:extLst>
          </p:cNvPr>
          <p:cNvSpPr/>
          <p:nvPr/>
        </p:nvSpPr>
        <p:spPr>
          <a:xfrm>
            <a:off x="863600" y="1806091"/>
            <a:ext cx="4919610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Jede Seite kann nur in 1 Buch sein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gilt für allgemeine Bücher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E56C324-82A2-4FE2-A613-0209A15E689E}"/>
              </a:ext>
            </a:extLst>
          </p:cNvPr>
          <p:cNvSpPr/>
          <p:nvPr/>
        </p:nvSpPr>
        <p:spPr>
          <a:xfrm>
            <a:off x="863600" y="3113775"/>
            <a:ext cx="4919610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Kapitelnavigation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bookshelf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src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Buch:IT-Handbuch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/&gt;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AD2A977C-6907-49E5-8451-3FACF051AE11}"/>
              </a:ext>
            </a:extLst>
          </p:cNvPr>
          <p:cNvSpPr/>
          <p:nvPr/>
        </p:nvSpPr>
        <p:spPr>
          <a:xfrm>
            <a:off x="6228958" y="1806091"/>
            <a:ext cx="5025775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Bücherregal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Verrechtung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über Namensraum „Buch“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3EA4BB-BFB6-49EC-BFE8-46DE18FD1114}"/>
              </a:ext>
            </a:extLst>
          </p:cNvPr>
          <p:cNvSpPr/>
          <p:nvPr/>
        </p:nvSpPr>
        <p:spPr>
          <a:xfrm>
            <a:off x="6228957" y="3104364"/>
            <a:ext cx="5025776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PDF-Export mit Titelseite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 teilweise oder ganz exportieren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8CBAEB6-0D32-4D5A-A2CD-2E687B17E220}"/>
              </a:ext>
            </a:extLst>
          </p:cNvPr>
          <p:cNvSpPr/>
          <p:nvPr/>
        </p:nvSpPr>
        <p:spPr>
          <a:xfrm>
            <a:off x="863600" y="4421459"/>
            <a:ext cx="4919610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Paginierung möglich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Konfigurationseinstellung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AE65B11-F916-43ED-A456-BCC39CAB16B9}"/>
              </a:ext>
            </a:extLst>
          </p:cNvPr>
          <p:cNvSpPr/>
          <p:nvPr/>
        </p:nvSpPr>
        <p:spPr>
          <a:xfrm>
            <a:off x="6228957" y="4413453"/>
            <a:ext cx="5025776" cy="100584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Vorlagenanpassung auf dem Server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mehrere Vorlagen möglich</a:t>
            </a:r>
          </a:p>
        </p:txBody>
      </p:sp>
    </p:spTree>
    <p:extLst>
      <p:ext uri="{BB962C8B-B14F-4D97-AF65-F5344CB8AC3E}">
        <p14:creationId xmlns:p14="http://schemas.microsoft.com/office/powerpoint/2010/main" val="16405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FBCFA771-B43A-9446-9DE2-A2B6CE2CA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2499"/>
              </p:ext>
            </p:extLst>
          </p:nvPr>
        </p:nvGraphicFramePr>
        <p:xfrm>
          <a:off x="1151802" y="1479357"/>
          <a:ext cx="9888395" cy="491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891">
                  <a:extLst>
                    <a:ext uri="{9D8B030D-6E8A-4147-A177-3AD203B41FA5}">
                      <a16:colId xmlns:a16="http://schemas.microsoft.com/office/drawing/2014/main" val="2016756712"/>
                    </a:ext>
                  </a:extLst>
                </a:gridCol>
                <a:gridCol w="3928839">
                  <a:extLst>
                    <a:ext uri="{9D8B030D-6E8A-4147-A177-3AD203B41FA5}">
                      <a16:colId xmlns:a16="http://schemas.microsoft.com/office/drawing/2014/main" val="3807987815"/>
                    </a:ext>
                  </a:extLst>
                </a:gridCol>
                <a:gridCol w="4564665">
                  <a:extLst>
                    <a:ext uri="{9D8B030D-6E8A-4147-A177-3AD203B41FA5}">
                      <a16:colId xmlns:a16="http://schemas.microsoft.com/office/drawing/2014/main" val="1108347165"/>
                    </a:ext>
                  </a:extLst>
                </a:gridCol>
              </a:tblGrid>
              <a:tr h="363681">
                <a:tc>
                  <a:txBody>
                    <a:bodyPr/>
                    <a:lstStyle/>
                    <a:p>
                      <a:endParaRPr lang="de-DE" sz="1600" dirty="0">
                        <a:latin typeface="+mj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Andere Wissenssysteme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184"/>
                  </a:ext>
                </a:extLst>
              </a:tr>
              <a:tr h="363681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Fokus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Zentralisiertes / gemeinsames 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Team-Wissen, Projekt-spezifisch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51082"/>
                  </a:ext>
                </a:extLst>
              </a:tr>
              <a:tr h="363681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Hauptzweck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Integrierte Informationen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Silos (Grund: Information ist geheim)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45804"/>
                  </a:ext>
                </a:extLst>
              </a:tr>
              <a:tr h="363681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Zugang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Benutzer entscheiden selbst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Management-gesteuert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71443"/>
                  </a:ext>
                </a:extLst>
              </a:tr>
              <a:tr h="896746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Vorgaben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Im Hintergrund, systematischer / zielgerichteter Aufbau von Grund auf, „durchdachtes“ Vorgehen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Vorlagen direkt eingebaut, viele „Vorschläge“ und Beispiele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85248"/>
                  </a:ext>
                </a:extLst>
              </a:tr>
              <a:tr h="62772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Arbeitshilfen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„</a:t>
                      </a:r>
                      <a:r>
                        <a:rPr lang="de-DE" sz="1600" dirty="0" err="1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tabula</a:t>
                      </a: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rasa“ -&gt; werden von Experten selbst erarbeitet, zielgerichtet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Allgemein verfügbar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29933"/>
                  </a:ext>
                </a:extLst>
              </a:tr>
              <a:tr h="1144636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Arten von 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Peer-gesteuert (Wissensbank)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Gelenkte Dokumente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de-DE" sz="1600" dirty="0">
                        <a:latin typeface="+mj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-&gt; stets die Möglichkeit der gemeinsamen Entwicklung des Wissens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Spezialisiert (z.B. CMS, Fachanwendung)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76178"/>
                  </a:ext>
                </a:extLst>
              </a:tr>
              <a:tr h="627723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Technisches Know-how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Gestaffelt: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Kein technisches Wissen - </a:t>
                      </a:r>
                      <a:r>
                        <a:rPr lang="de-DE" sz="1600">
                          <a:latin typeface="+mj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&gt; Wiki-Experte</a:t>
                      </a:r>
                      <a:endParaRPr lang="de-DE" sz="1600" dirty="0">
                        <a:latin typeface="+mj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j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77702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D911964A-0F9A-AC0D-F31C-34B889EC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Wiki Grundlagen</a:t>
            </a:r>
          </a:p>
        </p:txBody>
      </p:sp>
    </p:spTree>
    <p:extLst>
      <p:ext uri="{BB962C8B-B14F-4D97-AF65-F5344CB8AC3E}">
        <p14:creationId xmlns:p14="http://schemas.microsoft.com/office/powerpoint/2010/main" val="79004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F659D7A-8131-4525-961C-7206CFA0D77C}"/>
              </a:ext>
            </a:extLst>
          </p:cNvPr>
          <p:cNvSpPr/>
          <p:nvPr/>
        </p:nvSpPr>
        <p:spPr>
          <a:xfrm>
            <a:off x="1108702" y="1806091"/>
            <a:ext cx="4919610" cy="33126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Spezialseiten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Änderungen nachverfolgen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Statistiken und Logs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Massenbearbeitung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(suchen/ersetzen, importieren/exportieren)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Probleme erkennen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(defekte Weiterleitungen, nicht kategorisierte Seiten)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E56C324-82A2-4FE2-A613-0209A15E689E}"/>
              </a:ext>
            </a:extLst>
          </p:cNvPr>
          <p:cNvSpPr/>
          <p:nvPr/>
        </p:nvSpPr>
        <p:spPr>
          <a:xfrm>
            <a:off x="6474059" y="3055720"/>
            <a:ext cx="4517600" cy="8083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Beobachtungsliste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 geänderter Seiten (passiv)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AD2A977C-6907-49E5-8451-3FACF051AE11}"/>
              </a:ext>
            </a:extLst>
          </p:cNvPr>
          <p:cNvSpPr/>
          <p:nvPr/>
        </p:nvSpPr>
        <p:spPr>
          <a:xfrm>
            <a:off x="6474060" y="1806091"/>
            <a:ext cx="4517599" cy="8083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	Benachrichtigungen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Email oder Wiki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B3EA4BB-BFB6-49EC-BFE8-46DE18FD1114}"/>
              </a:ext>
            </a:extLst>
          </p:cNvPr>
          <p:cNvSpPr/>
          <p:nvPr/>
        </p:nvSpPr>
        <p:spPr>
          <a:xfrm>
            <a:off x="6474059" y="4257630"/>
            <a:ext cx="4517600" cy="85940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Prozesse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Namensraum Hilfe / Projekt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 descr="Kreise mit Pfeilen mit einfarbiger Füllung">
            <a:extLst>
              <a:ext uri="{FF2B5EF4-FFF2-40B4-BE49-F238E27FC236}">
                <a16:creationId xmlns:a16="http://schemas.microsoft.com/office/drawing/2014/main" id="{D452E986-ACBE-4415-967B-CD13E4690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1569" y="4413011"/>
            <a:ext cx="548640" cy="548640"/>
          </a:xfrm>
          <a:prstGeom prst="rect">
            <a:avLst/>
          </a:prstGeom>
        </p:spPr>
      </p:pic>
      <p:pic>
        <p:nvPicPr>
          <p:cNvPr id="6" name="Grafik 5" descr="Auge mit einfarbiger Füllung">
            <a:extLst>
              <a:ext uri="{FF2B5EF4-FFF2-40B4-BE49-F238E27FC236}">
                <a16:creationId xmlns:a16="http://schemas.microsoft.com/office/drawing/2014/main" id="{C0889AE3-5E43-47EC-AF09-7650B386F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1569" y="3185579"/>
            <a:ext cx="548640" cy="548640"/>
          </a:xfrm>
          <a:prstGeom prst="rect">
            <a:avLst/>
          </a:prstGeom>
        </p:spPr>
      </p:pic>
      <p:pic>
        <p:nvPicPr>
          <p:cNvPr id="9" name="Grafik 8" descr="Megafon1 mit einfarbiger Füllung">
            <a:extLst>
              <a:ext uri="{FF2B5EF4-FFF2-40B4-BE49-F238E27FC236}">
                <a16:creationId xmlns:a16="http://schemas.microsoft.com/office/drawing/2014/main" id="{40105122-D41E-4C48-95EF-66F9FF603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1569" y="1941135"/>
            <a:ext cx="548640" cy="548640"/>
          </a:xfrm>
          <a:prstGeom prst="rect">
            <a:avLst/>
          </a:prstGeom>
        </p:spPr>
      </p:pic>
      <p:pic>
        <p:nvPicPr>
          <p:cNvPr id="11" name="Grafik 10" descr="Schraubenschlüssel mit einfarbiger Füllung">
            <a:extLst>
              <a:ext uri="{FF2B5EF4-FFF2-40B4-BE49-F238E27FC236}">
                <a16:creationId xmlns:a16="http://schemas.microsoft.com/office/drawing/2014/main" id="{25B6C56E-3F6E-4124-9F14-CEE9F702CB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3920" y="1941135"/>
            <a:ext cx="457200" cy="4572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E5EA7DB-DAF4-0504-F561-4C35A2FE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Spezialseiten zur </a:t>
            </a:r>
            <a:r>
              <a:rPr lang="de-DE" dirty="0" err="1"/>
              <a:t>Wikipflege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85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72E2C-7A11-5C00-14DD-77F51CC1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BlueSpice </a:t>
            </a:r>
            <a:r>
              <a:rPr lang="de-DE" dirty="0" err="1"/>
              <a:t>Social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237961-DB67-4481-AFAD-79A6DB602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Blog/Microblog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828F2-C487-2CAF-44EE-7DFAAB272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eingrenzbar, </a:t>
            </a:r>
            <a:r>
              <a:rPr lang="de-DE" dirty="0" err="1"/>
              <a:t>Verrechtung</a:t>
            </a:r>
            <a:r>
              <a:rPr lang="de-DE" dirty="0"/>
              <a:t> möglich, Rollup auf Portalseiten möglich</a:t>
            </a:r>
          </a:p>
        </p:txBody>
      </p:sp>
      <p:pic>
        <p:nvPicPr>
          <p:cNvPr id="18" name="Inhaltsplatzhalter 17" descr="Podcast">
            <a:extLst>
              <a:ext uri="{FF2B5EF4-FFF2-40B4-BE49-F238E27FC236}">
                <a16:creationId xmlns:a16="http://schemas.microsoft.com/office/drawing/2014/main" id="{9F562313-1320-3E3F-5040-13A9159454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2" y="2032794"/>
            <a:ext cx="914400" cy="914400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C675DE-D4A3-5B8B-8A4C-CCD27CA6B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Diskussionen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55F1CC-A3B9-D4CF-E9C2-5F730CB09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Seitenebene, </a:t>
            </a:r>
            <a:r>
              <a:rPr lang="de-DE" dirty="0" err="1"/>
              <a:t>kommentierbar</a:t>
            </a:r>
            <a:r>
              <a:rPr lang="de-DE" dirty="0"/>
              <a:t>, hat Status</a:t>
            </a:r>
          </a:p>
        </p:txBody>
      </p:sp>
      <p:pic>
        <p:nvPicPr>
          <p:cNvPr id="16" name="Inhaltsplatzhalter 15" descr="Chat">
            <a:extLst>
              <a:ext uri="{FF2B5EF4-FFF2-40B4-BE49-F238E27FC236}">
                <a16:creationId xmlns:a16="http://schemas.microsoft.com/office/drawing/2014/main" id="{97194CEB-4729-B29D-8B88-8DBDA409511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162" y="2032794"/>
            <a:ext cx="914400" cy="914400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ECCE91-4345-1F24-C33D-CE273B47B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Benutzerprofil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7A9899F-E037-4E72-DFBE-26C0AA0EE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zeigt Wiki-Aktivitäten an</a:t>
            </a:r>
          </a:p>
        </p:txBody>
      </p:sp>
      <p:pic>
        <p:nvPicPr>
          <p:cNvPr id="20" name="Inhaltsplatzhalter 19" descr="Männliches Profil">
            <a:extLst>
              <a:ext uri="{FF2B5EF4-FFF2-40B4-BE49-F238E27FC236}">
                <a16:creationId xmlns:a16="http://schemas.microsoft.com/office/drawing/2014/main" id="{E37677F9-EBDD-B62D-D6D2-5CB9A6F9AAA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512" y="4138613"/>
            <a:ext cx="914400" cy="914400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72C31BD-6C47-C8BE-FE2F-2FBE11B21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4EC2F71-6258-DFE6-C384-D53709E4B2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Verlauf aller sozialen Aktivitäten, liefert wiederverwendbare Filter</a:t>
            </a:r>
          </a:p>
        </p:txBody>
      </p:sp>
      <p:pic>
        <p:nvPicPr>
          <p:cNvPr id="22" name="Inhaltsplatzhalter 21" descr="Uhr">
            <a:extLst>
              <a:ext uri="{FF2B5EF4-FFF2-40B4-BE49-F238E27FC236}">
                <a16:creationId xmlns:a16="http://schemas.microsoft.com/office/drawing/2014/main" id="{68B50D72-D221-1CC2-F1DB-4DB45215C40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0162" y="413861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51433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10A20C-FD56-470C-9452-B98F8951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97" y="1166103"/>
            <a:ext cx="8432846" cy="237849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83F98B0-67DD-003C-75F2-1447055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Strukturierte Daten</a:t>
            </a:r>
          </a:p>
        </p:txBody>
      </p:sp>
    </p:spTree>
    <p:extLst>
      <p:ext uri="{BB962C8B-B14F-4D97-AF65-F5344CB8AC3E}">
        <p14:creationId xmlns:p14="http://schemas.microsoft.com/office/powerpoint/2010/main" val="2103624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4E6F57E-4892-7FFD-FAB7-7BCAD7F07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62474"/>
              </p:ext>
            </p:extLst>
          </p:nvPr>
        </p:nvGraphicFramePr>
        <p:xfrm>
          <a:off x="798720" y="1081483"/>
          <a:ext cx="2271651" cy="327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8E8B9087-B312-49CD-64BE-46EEF46BA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864189"/>
              </p:ext>
            </p:extLst>
          </p:nvPr>
        </p:nvGraphicFramePr>
        <p:xfrm>
          <a:off x="3329141" y="1081483"/>
          <a:ext cx="2576708" cy="327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7CE780B-6C8A-1769-526E-DF059B513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624577"/>
              </p:ext>
            </p:extLst>
          </p:nvPr>
        </p:nvGraphicFramePr>
        <p:xfrm>
          <a:off x="6164619" y="1082922"/>
          <a:ext cx="2509598" cy="32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3EBC75A-1F0A-D831-A0C6-DC9905593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536687"/>
              </p:ext>
            </p:extLst>
          </p:nvPr>
        </p:nvGraphicFramePr>
        <p:xfrm>
          <a:off x="8966392" y="1081483"/>
          <a:ext cx="2576708" cy="32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B1ECB782-3F98-70AC-E536-E96CE828206C}"/>
              </a:ext>
            </a:extLst>
          </p:cNvPr>
          <p:cNvSpPr/>
          <p:nvPr/>
        </p:nvSpPr>
        <p:spPr>
          <a:xfrm>
            <a:off x="798720" y="5734121"/>
            <a:ext cx="10741743" cy="3281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Vorlagen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C1723D8-659F-9012-A8EC-AF8B5E523F07}"/>
              </a:ext>
            </a:extLst>
          </p:cNvPr>
          <p:cNvSpPr/>
          <p:nvPr/>
        </p:nvSpPr>
        <p:spPr>
          <a:xfrm>
            <a:off x="798720" y="4575614"/>
            <a:ext cx="10741743" cy="3281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Kategorien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7AC019A-C568-939A-56A6-2525D906885D}"/>
              </a:ext>
            </a:extLst>
          </p:cNvPr>
          <p:cNvSpPr/>
          <p:nvPr/>
        </p:nvSpPr>
        <p:spPr>
          <a:xfrm>
            <a:off x="798720" y="4961096"/>
            <a:ext cx="10741743" cy="3281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Namensräume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B87C47E-B466-E6E3-8E85-4CA8E6542303}"/>
              </a:ext>
            </a:extLst>
          </p:cNvPr>
          <p:cNvSpPr/>
          <p:nvPr/>
        </p:nvSpPr>
        <p:spPr>
          <a:xfrm>
            <a:off x="798720" y="5346577"/>
            <a:ext cx="10741743" cy="3281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Unterseiten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A035FA-1531-0F10-C768-81B8691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Informationstypen</a:t>
            </a:r>
          </a:p>
        </p:txBody>
      </p:sp>
    </p:spTree>
    <p:extLst>
      <p:ext uri="{BB962C8B-B14F-4D97-AF65-F5344CB8AC3E}">
        <p14:creationId xmlns:p14="http://schemas.microsoft.com/office/powerpoint/2010/main" val="1474845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-Mail">
            <a:extLst>
              <a:ext uri="{FF2B5EF4-FFF2-40B4-BE49-F238E27FC236}">
                <a16:creationId xmlns:a16="http://schemas.microsoft.com/office/drawing/2014/main" id="{F5AFF97E-B2D8-6E87-CFA3-98AEB269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708" y="1219068"/>
            <a:ext cx="833566" cy="83356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44B0ADC-4E59-3AD0-ABBF-F77480E94654}"/>
              </a:ext>
            </a:extLst>
          </p:cNvPr>
          <p:cNvSpPr txBox="1"/>
          <p:nvPr/>
        </p:nvSpPr>
        <p:spPr>
          <a:xfrm>
            <a:off x="8835953" y="1999838"/>
            <a:ext cx="1619076" cy="36933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/>
              <a:t>E-mail</a:t>
            </a:r>
            <a:endParaRPr lang="de-DE" dirty="0"/>
          </a:p>
        </p:txBody>
      </p:sp>
      <p:pic>
        <p:nvPicPr>
          <p:cNvPr id="6" name="Grafik 5" descr="Gehirn im Kopf">
            <a:extLst>
              <a:ext uri="{FF2B5EF4-FFF2-40B4-BE49-F238E27FC236}">
                <a16:creationId xmlns:a16="http://schemas.microsoft.com/office/drawing/2014/main" id="{ECBDDAB4-3BCA-3E29-743F-C9893455F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095497" y="840154"/>
            <a:ext cx="919140" cy="90722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10501C-F046-A786-498B-4CC326C83CEE}"/>
              </a:ext>
            </a:extLst>
          </p:cNvPr>
          <p:cNvSpPr txBox="1"/>
          <p:nvPr/>
        </p:nvSpPr>
        <p:spPr>
          <a:xfrm>
            <a:off x="1836782" y="1668723"/>
            <a:ext cx="1539291" cy="351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implizit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CA1130C-4CD7-A004-0B8A-4B8D293FA4E5}"/>
              </a:ext>
            </a:extLst>
          </p:cNvPr>
          <p:cNvSpPr/>
          <p:nvPr/>
        </p:nvSpPr>
        <p:spPr>
          <a:xfrm>
            <a:off x="4673756" y="2216703"/>
            <a:ext cx="2749348" cy="1591708"/>
          </a:xfrm>
          <a:custGeom>
            <a:avLst/>
            <a:gdLst>
              <a:gd name="connsiteX0" fmla="*/ 0 w 1777663"/>
              <a:gd name="connsiteY0" fmla="*/ 587930 h 1175859"/>
              <a:gd name="connsiteX1" fmla="*/ 888832 w 1777663"/>
              <a:gd name="connsiteY1" fmla="*/ 0 h 1175859"/>
              <a:gd name="connsiteX2" fmla="*/ 1777664 w 1777663"/>
              <a:gd name="connsiteY2" fmla="*/ 587930 h 1175859"/>
              <a:gd name="connsiteX3" fmla="*/ 888832 w 1777663"/>
              <a:gd name="connsiteY3" fmla="*/ 1175860 h 1175859"/>
              <a:gd name="connsiteX4" fmla="*/ 0 w 1777663"/>
              <a:gd name="connsiteY4" fmla="*/ 587930 h 1175859"/>
              <a:gd name="connsiteX0" fmla="*/ 23128 w 1800792"/>
              <a:gd name="connsiteY0" fmla="*/ 612277 h 1200207"/>
              <a:gd name="connsiteX1" fmla="*/ 315818 w 1800792"/>
              <a:gd name="connsiteY1" fmla="*/ 161197 h 1200207"/>
              <a:gd name="connsiteX2" fmla="*/ 911960 w 1800792"/>
              <a:gd name="connsiteY2" fmla="*/ 24347 h 1200207"/>
              <a:gd name="connsiteX3" fmla="*/ 1800792 w 1800792"/>
              <a:gd name="connsiteY3" fmla="*/ 612277 h 1200207"/>
              <a:gd name="connsiteX4" fmla="*/ 911960 w 1800792"/>
              <a:gd name="connsiteY4" fmla="*/ 1200207 h 1200207"/>
              <a:gd name="connsiteX5" fmla="*/ 23128 w 1800792"/>
              <a:gd name="connsiteY5" fmla="*/ 612277 h 1200207"/>
              <a:gd name="connsiteX0" fmla="*/ 23128 w 1823820"/>
              <a:gd name="connsiteY0" fmla="*/ 612277 h 1218662"/>
              <a:gd name="connsiteX1" fmla="*/ 315818 w 1823820"/>
              <a:gd name="connsiteY1" fmla="*/ 161197 h 1218662"/>
              <a:gd name="connsiteX2" fmla="*/ 911960 w 1823820"/>
              <a:gd name="connsiteY2" fmla="*/ 24347 h 1218662"/>
              <a:gd name="connsiteX3" fmla="*/ 1800792 w 1823820"/>
              <a:gd name="connsiteY3" fmla="*/ 612277 h 1218662"/>
              <a:gd name="connsiteX4" fmla="*/ 1507308 w 1823820"/>
              <a:gd name="connsiteY4" fmla="*/ 1029415 h 1218662"/>
              <a:gd name="connsiteX5" fmla="*/ 911960 w 1823820"/>
              <a:gd name="connsiteY5" fmla="*/ 1200207 h 1218662"/>
              <a:gd name="connsiteX6" fmla="*/ 23128 w 1823820"/>
              <a:gd name="connsiteY6" fmla="*/ 612277 h 1218662"/>
              <a:gd name="connsiteX0" fmla="*/ 23128 w 1823820"/>
              <a:gd name="connsiteY0" fmla="*/ 612277 h 1200233"/>
              <a:gd name="connsiteX1" fmla="*/ 315818 w 1823820"/>
              <a:gd name="connsiteY1" fmla="*/ 161197 h 1200233"/>
              <a:gd name="connsiteX2" fmla="*/ 911960 w 1823820"/>
              <a:gd name="connsiteY2" fmla="*/ 24347 h 1200233"/>
              <a:gd name="connsiteX3" fmla="*/ 1800792 w 1823820"/>
              <a:gd name="connsiteY3" fmla="*/ 612277 h 1200233"/>
              <a:gd name="connsiteX4" fmla="*/ 1507308 w 1823820"/>
              <a:gd name="connsiteY4" fmla="*/ 1029415 h 1200233"/>
              <a:gd name="connsiteX5" fmla="*/ 911960 w 1823820"/>
              <a:gd name="connsiteY5" fmla="*/ 1200207 h 1200233"/>
              <a:gd name="connsiteX6" fmla="*/ 269635 w 1823820"/>
              <a:gd name="connsiteY6" fmla="*/ 1038651 h 1200233"/>
              <a:gd name="connsiteX7" fmla="*/ 23128 w 1823820"/>
              <a:gd name="connsiteY7" fmla="*/ 612277 h 1200233"/>
              <a:gd name="connsiteX0" fmla="*/ 23128 w 1804030"/>
              <a:gd name="connsiteY0" fmla="*/ 589381 h 1177337"/>
              <a:gd name="connsiteX1" fmla="*/ 315818 w 1804030"/>
              <a:gd name="connsiteY1" fmla="*/ 138301 h 1177337"/>
              <a:gd name="connsiteX2" fmla="*/ 911960 w 1804030"/>
              <a:gd name="connsiteY2" fmla="*/ 1451 h 1177337"/>
              <a:gd name="connsiteX3" fmla="*/ 1331817 w 1804030"/>
              <a:gd name="connsiteY3" fmla="*/ 202956 h 1177337"/>
              <a:gd name="connsiteX4" fmla="*/ 1800792 w 1804030"/>
              <a:gd name="connsiteY4" fmla="*/ 589381 h 1177337"/>
              <a:gd name="connsiteX5" fmla="*/ 1507308 w 1804030"/>
              <a:gd name="connsiteY5" fmla="*/ 1006519 h 1177337"/>
              <a:gd name="connsiteX6" fmla="*/ 911960 w 1804030"/>
              <a:gd name="connsiteY6" fmla="*/ 1177311 h 1177337"/>
              <a:gd name="connsiteX7" fmla="*/ 269635 w 1804030"/>
              <a:gd name="connsiteY7" fmla="*/ 1015755 h 1177337"/>
              <a:gd name="connsiteX8" fmla="*/ 23128 w 1804030"/>
              <a:gd name="connsiteY8" fmla="*/ 589381 h 1177337"/>
              <a:gd name="connsiteX0" fmla="*/ 1898 w 1782800"/>
              <a:gd name="connsiteY0" fmla="*/ 589381 h 1182833"/>
              <a:gd name="connsiteX1" fmla="*/ 294588 w 1782800"/>
              <a:gd name="connsiteY1" fmla="*/ 138301 h 1182833"/>
              <a:gd name="connsiteX2" fmla="*/ 890730 w 1782800"/>
              <a:gd name="connsiteY2" fmla="*/ 1451 h 1182833"/>
              <a:gd name="connsiteX3" fmla="*/ 1310587 w 1782800"/>
              <a:gd name="connsiteY3" fmla="*/ 202956 h 1182833"/>
              <a:gd name="connsiteX4" fmla="*/ 1779562 w 1782800"/>
              <a:gd name="connsiteY4" fmla="*/ 589381 h 1182833"/>
              <a:gd name="connsiteX5" fmla="*/ 1486078 w 1782800"/>
              <a:gd name="connsiteY5" fmla="*/ 1006519 h 1182833"/>
              <a:gd name="connsiteX6" fmla="*/ 890730 w 1782800"/>
              <a:gd name="connsiteY6" fmla="*/ 1177311 h 1182833"/>
              <a:gd name="connsiteX7" fmla="*/ 423896 w 1782800"/>
              <a:gd name="connsiteY7" fmla="*/ 821791 h 1182833"/>
              <a:gd name="connsiteX8" fmla="*/ 1898 w 1782800"/>
              <a:gd name="connsiteY8" fmla="*/ 589381 h 1182833"/>
              <a:gd name="connsiteX0" fmla="*/ 1898 w 1781477"/>
              <a:gd name="connsiteY0" fmla="*/ 589381 h 1178235"/>
              <a:gd name="connsiteX1" fmla="*/ 294588 w 1781477"/>
              <a:gd name="connsiteY1" fmla="*/ 138301 h 1178235"/>
              <a:gd name="connsiteX2" fmla="*/ 890730 w 1781477"/>
              <a:gd name="connsiteY2" fmla="*/ 1451 h 1178235"/>
              <a:gd name="connsiteX3" fmla="*/ 1310587 w 1781477"/>
              <a:gd name="connsiteY3" fmla="*/ 202956 h 1178235"/>
              <a:gd name="connsiteX4" fmla="*/ 1779562 w 1781477"/>
              <a:gd name="connsiteY4" fmla="*/ 589381 h 1178235"/>
              <a:gd name="connsiteX5" fmla="*/ 1347533 w 1781477"/>
              <a:gd name="connsiteY5" fmla="*/ 914155 h 1178235"/>
              <a:gd name="connsiteX6" fmla="*/ 890730 w 1781477"/>
              <a:gd name="connsiteY6" fmla="*/ 1177311 h 1178235"/>
              <a:gd name="connsiteX7" fmla="*/ 423896 w 1781477"/>
              <a:gd name="connsiteY7" fmla="*/ 821791 h 1178235"/>
              <a:gd name="connsiteX8" fmla="*/ 1898 w 1781477"/>
              <a:gd name="connsiteY8" fmla="*/ 589381 h 1178235"/>
              <a:gd name="connsiteX0" fmla="*/ 1898 w 1772295"/>
              <a:gd name="connsiteY0" fmla="*/ 589381 h 1178235"/>
              <a:gd name="connsiteX1" fmla="*/ 294588 w 1772295"/>
              <a:gd name="connsiteY1" fmla="*/ 138301 h 1178235"/>
              <a:gd name="connsiteX2" fmla="*/ 890730 w 1772295"/>
              <a:gd name="connsiteY2" fmla="*/ 1451 h 1178235"/>
              <a:gd name="connsiteX3" fmla="*/ 1310587 w 1772295"/>
              <a:gd name="connsiteY3" fmla="*/ 202956 h 1178235"/>
              <a:gd name="connsiteX4" fmla="*/ 1770326 w 1772295"/>
              <a:gd name="connsiteY4" fmla="*/ 589381 h 1178235"/>
              <a:gd name="connsiteX5" fmla="*/ 1347533 w 1772295"/>
              <a:gd name="connsiteY5" fmla="*/ 914155 h 1178235"/>
              <a:gd name="connsiteX6" fmla="*/ 890730 w 1772295"/>
              <a:gd name="connsiteY6" fmla="*/ 1177311 h 1178235"/>
              <a:gd name="connsiteX7" fmla="*/ 423896 w 1772295"/>
              <a:gd name="connsiteY7" fmla="*/ 821791 h 1178235"/>
              <a:gd name="connsiteX8" fmla="*/ 1898 w 1772295"/>
              <a:gd name="connsiteY8" fmla="*/ 589381 h 1178235"/>
              <a:gd name="connsiteX0" fmla="*/ 1898 w 1617057"/>
              <a:gd name="connsiteY0" fmla="*/ 589381 h 1178235"/>
              <a:gd name="connsiteX1" fmla="*/ 294588 w 1617057"/>
              <a:gd name="connsiteY1" fmla="*/ 138301 h 1178235"/>
              <a:gd name="connsiteX2" fmla="*/ 890730 w 1617057"/>
              <a:gd name="connsiteY2" fmla="*/ 1451 h 1178235"/>
              <a:gd name="connsiteX3" fmla="*/ 1310587 w 1617057"/>
              <a:gd name="connsiteY3" fmla="*/ 202956 h 1178235"/>
              <a:gd name="connsiteX4" fmla="*/ 1613308 w 1617057"/>
              <a:gd name="connsiteY4" fmla="*/ 561672 h 1178235"/>
              <a:gd name="connsiteX5" fmla="*/ 1347533 w 1617057"/>
              <a:gd name="connsiteY5" fmla="*/ 914155 h 1178235"/>
              <a:gd name="connsiteX6" fmla="*/ 890730 w 1617057"/>
              <a:gd name="connsiteY6" fmla="*/ 1177311 h 1178235"/>
              <a:gd name="connsiteX7" fmla="*/ 423896 w 1617057"/>
              <a:gd name="connsiteY7" fmla="*/ 821791 h 1178235"/>
              <a:gd name="connsiteX8" fmla="*/ 1898 w 1617057"/>
              <a:gd name="connsiteY8" fmla="*/ 589381 h 1178235"/>
              <a:gd name="connsiteX0" fmla="*/ 1898 w 1617057"/>
              <a:gd name="connsiteY0" fmla="*/ 592286 h 1181140"/>
              <a:gd name="connsiteX1" fmla="*/ 294588 w 1617057"/>
              <a:gd name="connsiteY1" fmla="*/ 141206 h 1181140"/>
              <a:gd name="connsiteX2" fmla="*/ 890730 w 1617057"/>
              <a:gd name="connsiteY2" fmla="*/ 4356 h 1181140"/>
              <a:gd name="connsiteX3" fmla="*/ 1135096 w 1617057"/>
              <a:gd name="connsiteY3" fmla="*/ 270516 h 1181140"/>
              <a:gd name="connsiteX4" fmla="*/ 1613308 w 1617057"/>
              <a:gd name="connsiteY4" fmla="*/ 564577 h 1181140"/>
              <a:gd name="connsiteX5" fmla="*/ 1347533 w 1617057"/>
              <a:gd name="connsiteY5" fmla="*/ 917060 h 1181140"/>
              <a:gd name="connsiteX6" fmla="*/ 890730 w 1617057"/>
              <a:gd name="connsiteY6" fmla="*/ 1180216 h 1181140"/>
              <a:gd name="connsiteX7" fmla="*/ 423896 w 1617057"/>
              <a:gd name="connsiteY7" fmla="*/ 824696 h 1181140"/>
              <a:gd name="connsiteX8" fmla="*/ 1898 w 1617057"/>
              <a:gd name="connsiteY8" fmla="*/ 592286 h 1181140"/>
              <a:gd name="connsiteX0" fmla="*/ 1898 w 1615759"/>
              <a:gd name="connsiteY0" fmla="*/ 592286 h 1180338"/>
              <a:gd name="connsiteX1" fmla="*/ 294588 w 1615759"/>
              <a:gd name="connsiteY1" fmla="*/ 141206 h 1180338"/>
              <a:gd name="connsiteX2" fmla="*/ 890730 w 1615759"/>
              <a:gd name="connsiteY2" fmla="*/ 4356 h 1180338"/>
              <a:gd name="connsiteX3" fmla="*/ 1135096 w 1615759"/>
              <a:gd name="connsiteY3" fmla="*/ 270516 h 1180338"/>
              <a:gd name="connsiteX4" fmla="*/ 1613308 w 1615759"/>
              <a:gd name="connsiteY4" fmla="*/ 564577 h 1180338"/>
              <a:gd name="connsiteX5" fmla="*/ 1255169 w 1615759"/>
              <a:gd name="connsiteY5" fmla="*/ 861642 h 1180338"/>
              <a:gd name="connsiteX6" fmla="*/ 890730 w 1615759"/>
              <a:gd name="connsiteY6" fmla="*/ 1180216 h 1180338"/>
              <a:gd name="connsiteX7" fmla="*/ 423896 w 1615759"/>
              <a:gd name="connsiteY7" fmla="*/ 824696 h 1180338"/>
              <a:gd name="connsiteX8" fmla="*/ 1898 w 1615759"/>
              <a:gd name="connsiteY8" fmla="*/ 592286 h 1180338"/>
              <a:gd name="connsiteX0" fmla="*/ 1898 w 1873162"/>
              <a:gd name="connsiteY0" fmla="*/ 592286 h 1180338"/>
              <a:gd name="connsiteX1" fmla="*/ 294588 w 1873162"/>
              <a:gd name="connsiteY1" fmla="*/ 141206 h 1180338"/>
              <a:gd name="connsiteX2" fmla="*/ 890730 w 1873162"/>
              <a:gd name="connsiteY2" fmla="*/ 4356 h 1180338"/>
              <a:gd name="connsiteX3" fmla="*/ 1135096 w 1873162"/>
              <a:gd name="connsiteY3" fmla="*/ 270516 h 1180338"/>
              <a:gd name="connsiteX4" fmla="*/ 1871926 w 1873162"/>
              <a:gd name="connsiteY4" fmla="*/ 148940 h 1180338"/>
              <a:gd name="connsiteX5" fmla="*/ 1255169 w 1873162"/>
              <a:gd name="connsiteY5" fmla="*/ 861642 h 1180338"/>
              <a:gd name="connsiteX6" fmla="*/ 890730 w 1873162"/>
              <a:gd name="connsiteY6" fmla="*/ 1180216 h 1180338"/>
              <a:gd name="connsiteX7" fmla="*/ 423896 w 1873162"/>
              <a:gd name="connsiteY7" fmla="*/ 824696 h 1180338"/>
              <a:gd name="connsiteX8" fmla="*/ 1898 w 1873162"/>
              <a:gd name="connsiteY8" fmla="*/ 592286 h 1180338"/>
              <a:gd name="connsiteX0" fmla="*/ 1898 w 1873162"/>
              <a:gd name="connsiteY0" fmla="*/ 613488 h 1201540"/>
              <a:gd name="connsiteX1" fmla="*/ 294588 w 1873162"/>
              <a:gd name="connsiteY1" fmla="*/ 162408 h 1201540"/>
              <a:gd name="connsiteX2" fmla="*/ 890730 w 1873162"/>
              <a:gd name="connsiteY2" fmla="*/ 25558 h 1201540"/>
              <a:gd name="connsiteX3" fmla="*/ 1208987 w 1873162"/>
              <a:gd name="connsiteY3" fmla="*/ 60809 h 1201540"/>
              <a:gd name="connsiteX4" fmla="*/ 1871926 w 1873162"/>
              <a:gd name="connsiteY4" fmla="*/ 170142 h 1201540"/>
              <a:gd name="connsiteX5" fmla="*/ 1255169 w 1873162"/>
              <a:gd name="connsiteY5" fmla="*/ 882844 h 1201540"/>
              <a:gd name="connsiteX6" fmla="*/ 890730 w 1873162"/>
              <a:gd name="connsiteY6" fmla="*/ 1201418 h 1201540"/>
              <a:gd name="connsiteX7" fmla="*/ 423896 w 1873162"/>
              <a:gd name="connsiteY7" fmla="*/ 845898 h 1201540"/>
              <a:gd name="connsiteX8" fmla="*/ 1898 w 1873162"/>
              <a:gd name="connsiteY8" fmla="*/ 613488 h 1201540"/>
              <a:gd name="connsiteX0" fmla="*/ 115 w 1871379"/>
              <a:gd name="connsiteY0" fmla="*/ 608718 h 1196770"/>
              <a:gd name="connsiteX1" fmla="*/ 385169 w 1871379"/>
              <a:gd name="connsiteY1" fmla="*/ 74511 h 1196770"/>
              <a:gd name="connsiteX2" fmla="*/ 888947 w 1871379"/>
              <a:gd name="connsiteY2" fmla="*/ 20788 h 1196770"/>
              <a:gd name="connsiteX3" fmla="*/ 1207204 w 1871379"/>
              <a:gd name="connsiteY3" fmla="*/ 56039 h 1196770"/>
              <a:gd name="connsiteX4" fmla="*/ 1870143 w 1871379"/>
              <a:gd name="connsiteY4" fmla="*/ 165372 h 1196770"/>
              <a:gd name="connsiteX5" fmla="*/ 1253386 w 1871379"/>
              <a:gd name="connsiteY5" fmla="*/ 878074 h 1196770"/>
              <a:gd name="connsiteX6" fmla="*/ 888947 w 1871379"/>
              <a:gd name="connsiteY6" fmla="*/ 1196648 h 1196770"/>
              <a:gd name="connsiteX7" fmla="*/ 422113 w 1871379"/>
              <a:gd name="connsiteY7" fmla="*/ 841128 h 1196770"/>
              <a:gd name="connsiteX8" fmla="*/ 115 w 1871379"/>
              <a:gd name="connsiteY8" fmla="*/ 608718 h 1196770"/>
              <a:gd name="connsiteX0" fmla="*/ 220 w 1871484"/>
              <a:gd name="connsiteY0" fmla="*/ 618020 h 1206072"/>
              <a:gd name="connsiteX1" fmla="*/ 477638 w 1871484"/>
              <a:gd name="connsiteY1" fmla="*/ 240832 h 1206072"/>
              <a:gd name="connsiteX2" fmla="*/ 889052 w 1871484"/>
              <a:gd name="connsiteY2" fmla="*/ 30090 h 1206072"/>
              <a:gd name="connsiteX3" fmla="*/ 1207309 w 1871484"/>
              <a:gd name="connsiteY3" fmla="*/ 65341 h 1206072"/>
              <a:gd name="connsiteX4" fmla="*/ 1870248 w 1871484"/>
              <a:gd name="connsiteY4" fmla="*/ 174674 h 1206072"/>
              <a:gd name="connsiteX5" fmla="*/ 1253491 w 1871484"/>
              <a:gd name="connsiteY5" fmla="*/ 887376 h 1206072"/>
              <a:gd name="connsiteX6" fmla="*/ 889052 w 1871484"/>
              <a:gd name="connsiteY6" fmla="*/ 1205950 h 1206072"/>
              <a:gd name="connsiteX7" fmla="*/ 422218 w 1871484"/>
              <a:gd name="connsiteY7" fmla="*/ 850430 h 1206072"/>
              <a:gd name="connsiteX8" fmla="*/ 220 w 1871484"/>
              <a:gd name="connsiteY8" fmla="*/ 618020 h 1206072"/>
              <a:gd name="connsiteX0" fmla="*/ 4899 w 1876163"/>
              <a:gd name="connsiteY0" fmla="*/ 618020 h 1206072"/>
              <a:gd name="connsiteX1" fmla="*/ 214461 w 1876163"/>
              <a:gd name="connsiteY1" fmla="*/ 397849 h 1206072"/>
              <a:gd name="connsiteX2" fmla="*/ 482317 w 1876163"/>
              <a:gd name="connsiteY2" fmla="*/ 240832 h 1206072"/>
              <a:gd name="connsiteX3" fmla="*/ 893731 w 1876163"/>
              <a:gd name="connsiteY3" fmla="*/ 30090 h 1206072"/>
              <a:gd name="connsiteX4" fmla="*/ 1211988 w 1876163"/>
              <a:gd name="connsiteY4" fmla="*/ 65341 h 1206072"/>
              <a:gd name="connsiteX5" fmla="*/ 1874927 w 1876163"/>
              <a:gd name="connsiteY5" fmla="*/ 174674 h 1206072"/>
              <a:gd name="connsiteX6" fmla="*/ 1258170 w 1876163"/>
              <a:gd name="connsiteY6" fmla="*/ 887376 h 1206072"/>
              <a:gd name="connsiteX7" fmla="*/ 893731 w 1876163"/>
              <a:gd name="connsiteY7" fmla="*/ 1205950 h 1206072"/>
              <a:gd name="connsiteX8" fmla="*/ 426897 w 1876163"/>
              <a:gd name="connsiteY8" fmla="*/ 850430 h 1206072"/>
              <a:gd name="connsiteX9" fmla="*/ 4899 w 1876163"/>
              <a:gd name="connsiteY9" fmla="*/ 618020 h 1206072"/>
              <a:gd name="connsiteX0" fmla="*/ 509 w 1871773"/>
              <a:gd name="connsiteY0" fmla="*/ 618020 h 1206072"/>
              <a:gd name="connsiteX1" fmla="*/ 339380 w 1871773"/>
              <a:gd name="connsiteY1" fmla="*/ 453267 h 1206072"/>
              <a:gd name="connsiteX2" fmla="*/ 477927 w 1871773"/>
              <a:gd name="connsiteY2" fmla="*/ 240832 h 1206072"/>
              <a:gd name="connsiteX3" fmla="*/ 889341 w 1871773"/>
              <a:gd name="connsiteY3" fmla="*/ 30090 h 1206072"/>
              <a:gd name="connsiteX4" fmla="*/ 1207598 w 1871773"/>
              <a:gd name="connsiteY4" fmla="*/ 65341 h 1206072"/>
              <a:gd name="connsiteX5" fmla="*/ 1870537 w 1871773"/>
              <a:gd name="connsiteY5" fmla="*/ 174674 h 1206072"/>
              <a:gd name="connsiteX6" fmla="*/ 1253780 w 1871773"/>
              <a:gd name="connsiteY6" fmla="*/ 887376 h 1206072"/>
              <a:gd name="connsiteX7" fmla="*/ 889341 w 1871773"/>
              <a:gd name="connsiteY7" fmla="*/ 1205950 h 1206072"/>
              <a:gd name="connsiteX8" fmla="*/ 422507 w 1871773"/>
              <a:gd name="connsiteY8" fmla="*/ 850430 h 1206072"/>
              <a:gd name="connsiteX9" fmla="*/ 509 w 1871773"/>
              <a:gd name="connsiteY9" fmla="*/ 618020 h 1206072"/>
              <a:gd name="connsiteX0" fmla="*/ 509 w 1871773"/>
              <a:gd name="connsiteY0" fmla="*/ 606723 h 1194775"/>
              <a:gd name="connsiteX1" fmla="*/ 339380 w 1871773"/>
              <a:gd name="connsiteY1" fmla="*/ 441970 h 1194775"/>
              <a:gd name="connsiteX2" fmla="*/ 431745 w 1871773"/>
              <a:gd name="connsiteY2" fmla="*/ 35572 h 1194775"/>
              <a:gd name="connsiteX3" fmla="*/ 889341 w 1871773"/>
              <a:gd name="connsiteY3" fmla="*/ 18793 h 1194775"/>
              <a:gd name="connsiteX4" fmla="*/ 1207598 w 1871773"/>
              <a:gd name="connsiteY4" fmla="*/ 54044 h 1194775"/>
              <a:gd name="connsiteX5" fmla="*/ 1870537 w 1871773"/>
              <a:gd name="connsiteY5" fmla="*/ 163377 h 1194775"/>
              <a:gd name="connsiteX6" fmla="*/ 1253780 w 1871773"/>
              <a:gd name="connsiteY6" fmla="*/ 876079 h 1194775"/>
              <a:gd name="connsiteX7" fmla="*/ 889341 w 1871773"/>
              <a:gd name="connsiteY7" fmla="*/ 1194653 h 1194775"/>
              <a:gd name="connsiteX8" fmla="*/ 422507 w 1871773"/>
              <a:gd name="connsiteY8" fmla="*/ 839133 h 1194775"/>
              <a:gd name="connsiteX9" fmla="*/ 509 w 1871773"/>
              <a:gd name="connsiteY9" fmla="*/ 606723 h 1194775"/>
              <a:gd name="connsiteX0" fmla="*/ 834 w 1761262"/>
              <a:gd name="connsiteY0" fmla="*/ 615960 h 1194775"/>
              <a:gd name="connsiteX1" fmla="*/ 228869 w 1761262"/>
              <a:gd name="connsiteY1" fmla="*/ 441970 h 1194775"/>
              <a:gd name="connsiteX2" fmla="*/ 321234 w 1761262"/>
              <a:gd name="connsiteY2" fmla="*/ 35572 h 1194775"/>
              <a:gd name="connsiteX3" fmla="*/ 778830 w 1761262"/>
              <a:gd name="connsiteY3" fmla="*/ 18793 h 1194775"/>
              <a:gd name="connsiteX4" fmla="*/ 1097087 w 1761262"/>
              <a:gd name="connsiteY4" fmla="*/ 54044 h 1194775"/>
              <a:gd name="connsiteX5" fmla="*/ 1760026 w 1761262"/>
              <a:gd name="connsiteY5" fmla="*/ 163377 h 1194775"/>
              <a:gd name="connsiteX6" fmla="*/ 1143269 w 1761262"/>
              <a:gd name="connsiteY6" fmla="*/ 876079 h 1194775"/>
              <a:gd name="connsiteX7" fmla="*/ 778830 w 1761262"/>
              <a:gd name="connsiteY7" fmla="*/ 1194653 h 1194775"/>
              <a:gd name="connsiteX8" fmla="*/ 311996 w 1761262"/>
              <a:gd name="connsiteY8" fmla="*/ 839133 h 1194775"/>
              <a:gd name="connsiteX9" fmla="*/ 834 w 1761262"/>
              <a:gd name="connsiteY9" fmla="*/ 615960 h 1194775"/>
              <a:gd name="connsiteX0" fmla="*/ 3559 w 1763987"/>
              <a:gd name="connsiteY0" fmla="*/ 615960 h 1194775"/>
              <a:gd name="connsiteX1" fmla="*/ 166940 w 1763987"/>
              <a:gd name="connsiteY1" fmla="*/ 349606 h 1194775"/>
              <a:gd name="connsiteX2" fmla="*/ 323959 w 1763987"/>
              <a:gd name="connsiteY2" fmla="*/ 35572 h 1194775"/>
              <a:gd name="connsiteX3" fmla="*/ 781555 w 1763987"/>
              <a:gd name="connsiteY3" fmla="*/ 18793 h 1194775"/>
              <a:gd name="connsiteX4" fmla="*/ 1099812 w 1763987"/>
              <a:gd name="connsiteY4" fmla="*/ 54044 h 1194775"/>
              <a:gd name="connsiteX5" fmla="*/ 1762751 w 1763987"/>
              <a:gd name="connsiteY5" fmla="*/ 163377 h 1194775"/>
              <a:gd name="connsiteX6" fmla="*/ 1145994 w 1763987"/>
              <a:gd name="connsiteY6" fmla="*/ 876079 h 1194775"/>
              <a:gd name="connsiteX7" fmla="*/ 781555 w 1763987"/>
              <a:gd name="connsiteY7" fmla="*/ 1194653 h 1194775"/>
              <a:gd name="connsiteX8" fmla="*/ 314721 w 1763987"/>
              <a:gd name="connsiteY8" fmla="*/ 839133 h 1194775"/>
              <a:gd name="connsiteX9" fmla="*/ 3559 w 1763987"/>
              <a:gd name="connsiteY9" fmla="*/ 615960 h 1194775"/>
              <a:gd name="connsiteX0" fmla="*/ 3559 w 1763987"/>
              <a:gd name="connsiteY0" fmla="*/ 593659 h 1172474"/>
              <a:gd name="connsiteX1" fmla="*/ 166940 w 1763987"/>
              <a:gd name="connsiteY1" fmla="*/ 327305 h 1172474"/>
              <a:gd name="connsiteX2" fmla="*/ 323959 w 1763987"/>
              <a:gd name="connsiteY2" fmla="*/ 13271 h 1172474"/>
              <a:gd name="connsiteX3" fmla="*/ 624537 w 1763987"/>
              <a:gd name="connsiteY3" fmla="*/ 125801 h 1172474"/>
              <a:gd name="connsiteX4" fmla="*/ 1099812 w 1763987"/>
              <a:gd name="connsiteY4" fmla="*/ 31743 h 1172474"/>
              <a:gd name="connsiteX5" fmla="*/ 1762751 w 1763987"/>
              <a:gd name="connsiteY5" fmla="*/ 141076 h 1172474"/>
              <a:gd name="connsiteX6" fmla="*/ 1145994 w 1763987"/>
              <a:gd name="connsiteY6" fmla="*/ 853778 h 1172474"/>
              <a:gd name="connsiteX7" fmla="*/ 781555 w 1763987"/>
              <a:gd name="connsiteY7" fmla="*/ 1172352 h 1172474"/>
              <a:gd name="connsiteX8" fmla="*/ 314721 w 1763987"/>
              <a:gd name="connsiteY8" fmla="*/ 816832 h 1172474"/>
              <a:gd name="connsiteX9" fmla="*/ 3559 w 1763987"/>
              <a:gd name="connsiteY9" fmla="*/ 593659 h 1172474"/>
              <a:gd name="connsiteX0" fmla="*/ 3559 w 1681094"/>
              <a:gd name="connsiteY0" fmla="*/ 593659 h 1172474"/>
              <a:gd name="connsiteX1" fmla="*/ 166940 w 1681094"/>
              <a:gd name="connsiteY1" fmla="*/ 327305 h 1172474"/>
              <a:gd name="connsiteX2" fmla="*/ 323959 w 1681094"/>
              <a:gd name="connsiteY2" fmla="*/ 13271 h 1172474"/>
              <a:gd name="connsiteX3" fmla="*/ 624537 w 1681094"/>
              <a:gd name="connsiteY3" fmla="*/ 125801 h 1172474"/>
              <a:gd name="connsiteX4" fmla="*/ 1099812 w 1681094"/>
              <a:gd name="connsiteY4" fmla="*/ 31743 h 1172474"/>
              <a:gd name="connsiteX5" fmla="*/ 1679623 w 1681094"/>
              <a:gd name="connsiteY5" fmla="*/ 159548 h 1172474"/>
              <a:gd name="connsiteX6" fmla="*/ 1145994 w 1681094"/>
              <a:gd name="connsiteY6" fmla="*/ 853778 h 1172474"/>
              <a:gd name="connsiteX7" fmla="*/ 781555 w 1681094"/>
              <a:gd name="connsiteY7" fmla="*/ 1172352 h 1172474"/>
              <a:gd name="connsiteX8" fmla="*/ 314721 w 1681094"/>
              <a:gd name="connsiteY8" fmla="*/ 816832 h 1172474"/>
              <a:gd name="connsiteX9" fmla="*/ 3559 w 1681094"/>
              <a:gd name="connsiteY9" fmla="*/ 593659 h 1172474"/>
              <a:gd name="connsiteX0" fmla="*/ 3559 w 1695055"/>
              <a:gd name="connsiteY0" fmla="*/ 593659 h 1174853"/>
              <a:gd name="connsiteX1" fmla="*/ 166940 w 1695055"/>
              <a:gd name="connsiteY1" fmla="*/ 327305 h 1174853"/>
              <a:gd name="connsiteX2" fmla="*/ 323959 w 1695055"/>
              <a:gd name="connsiteY2" fmla="*/ 13271 h 1174853"/>
              <a:gd name="connsiteX3" fmla="*/ 624537 w 1695055"/>
              <a:gd name="connsiteY3" fmla="*/ 125801 h 1174853"/>
              <a:gd name="connsiteX4" fmla="*/ 1099812 w 1695055"/>
              <a:gd name="connsiteY4" fmla="*/ 31743 h 1174853"/>
              <a:gd name="connsiteX5" fmla="*/ 1679623 w 1695055"/>
              <a:gd name="connsiteY5" fmla="*/ 159548 h 1174853"/>
              <a:gd name="connsiteX6" fmla="*/ 1561631 w 1695055"/>
              <a:gd name="connsiteY6" fmla="*/ 622869 h 1174853"/>
              <a:gd name="connsiteX7" fmla="*/ 781555 w 1695055"/>
              <a:gd name="connsiteY7" fmla="*/ 1172352 h 1174853"/>
              <a:gd name="connsiteX8" fmla="*/ 314721 w 1695055"/>
              <a:gd name="connsiteY8" fmla="*/ 816832 h 1174853"/>
              <a:gd name="connsiteX9" fmla="*/ 3559 w 1695055"/>
              <a:gd name="connsiteY9" fmla="*/ 593659 h 1174853"/>
              <a:gd name="connsiteX0" fmla="*/ 3559 w 1687240"/>
              <a:gd name="connsiteY0" fmla="*/ 593659 h 1172379"/>
              <a:gd name="connsiteX1" fmla="*/ 166940 w 1687240"/>
              <a:gd name="connsiteY1" fmla="*/ 327305 h 1172379"/>
              <a:gd name="connsiteX2" fmla="*/ 323959 w 1687240"/>
              <a:gd name="connsiteY2" fmla="*/ 13271 h 1172379"/>
              <a:gd name="connsiteX3" fmla="*/ 624537 w 1687240"/>
              <a:gd name="connsiteY3" fmla="*/ 125801 h 1172379"/>
              <a:gd name="connsiteX4" fmla="*/ 1099812 w 1687240"/>
              <a:gd name="connsiteY4" fmla="*/ 31743 h 1172379"/>
              <a:gd name="connsiteX5" fmla="*/ 1679623 w 1687240"/>
              <a:gd name="connsiteY5" fmla="*/ 159548 h 1172379"/>
              <a:gd name="connsiteX6" fmla="*/ 1561631 w 1687240"/>
              <a:gd name="connsiteY6" fmla="*/ 622869 h 1172379"/>
              <a:gd name="connsiteX7" fmla="*/ 1072104 w 1687240"/>
              <a:gd name="connsiteY7" fmla="*/ 798359 h 1172379"/>
              <a:gd name="connsiteX8" fmla="*/ 781555 w 1687240"/>
              <a:gd name="connsiteY8" fmla="*/ 1172352 h 1172379"/>
              <a:gd name="connsiteX9" fmla="*/ 314721 w 1687240"/>
              <a:gd name="connsiteY9" fmla="*/ 816832 h 1172379"/>
              <a:gd name="connsiteX10" fmla="*/ 3559 w 1687240"/>
              <a:gd name="connsiteY10" fmla="*/ 593659 h 1172379"/>
              <a:gd name="connsiteX0" fmla="*/ 3559 w 1687240"/>
              <a:gd name="connsiteY0" fmla="*/ 593659 h 1089263"/>
              <a:gd name="connsiteX1" fmla="*/ 166940 w 1687240"/>
              <a:gd name="connsiteY1" fmla="*/ 327305 h 1089263"/>
              <a:gd name="connsiteX2" fmla="*/ 323959 w 1687240"/>
              <a:gd name="connsiteY2" fmla="*/ 13271 h 1089263"/>
              <a:gd name="connsiteX3" fmla="*/ 624537 w 1687240"/>
              <a:gd name="connsiteY3" fmla="*/ 125801 h 1089263"/>
              <a:gd name="connsiteX4" fmla="*/ 1099812 w 1687240"/>
              <a:gd name="connsiteY4" fmla="*/ 31743 h 1089263"/>
              <a:gd name="connsiteX5" fmla="*/ 1679623 w 1687240"/>
              <a:gd name="connsiteY5" fmla="*/ 159548 h 1089263"/>
              <a:gd name="connsiteX6" fmla="*/ 1561631 w 1687240"/>
              <a:gd name="connsiteY6" fmla="*/ 622869 h 1089263"/>
              <a:gd name="connsiteX7" fmla="*/ 1072104 w 1687240"/>
              <a:gd name="connsiteY7" fmla="*/ 798359 h 1089263"/>
              <a:gd name="connsiteX8" fmla="*/ 753846 w 1687240"/>
              <a:gd name="connsiteY8" fmla="*/ 1089224 h 1089263"/>
              <a:gd name="connsiteX9" fmla="*/ 314721 w 1687240"/>
              <a:gd name="connsiteY9" fmla="*/ 816832 h 1089263"/>
              <a:gd name="connsiteX10" fmla="*/ 3559 w 1687240"/>
              <a:gd name="connsiteY10" fmla="*/ 593659 h 1089263"/>
              <a:gd name="connsiteX0" fmla="*/ 3559 w 1687240"/>
              <a:gd name="connsiteY0" fmla="*/ 594607 h 1090211"/>
              <a:gd name="connsiteX1" fmla="*/ 166940 w 1687240"/>
              <a:gd name="connsiteY1" fmla="*/ 328253 h 1090211"/>
              <a:gd name="connsiteX2" fmla="*/ 323959 w 1687240"/>
              <a:gd name="connsiteY2" fmla="*/ 14219 h 1090211"/>
              <a:gd name="connsiteX3" fmla="*/ 624537 w 1687240"/>
              <a:gd name="connsiteY3" fmla="*/ 126749 h 1090211"/>
              <a:gd name="connsiteX4" fmla="*/ 1267319 w 1687240"/>
              <a:gd name="connsiteY4" fmla="*/ 27059 h 1090211"/>
              <a:gd name="connsiteX5" fmla="*/ 1679623 w 1687240"/>
              <a:gd name="connsiteY5" fmla="*/ 160496 h 1090211"/>
              <a:gd name="connsiteX6" fmla="*/ 1561631 w 1687240"/>
              <a:gd name="connsiteY6" fmla="*/ 623817 h 1090211"/>
              <a:gd name="connsiteX7" fmla="*/ 1072104 w 1687240"/>
              <a:gd name="connsiteY7" fmla="*/ 799307 h 1090211"/>
              <a:gd name="connsiteX8" fmla="*/ 753846 w 1687240"/>
              <a:gd name="connsiteY8" fmla="*/ 1090172 h 1090211"/>
              <a:gd name="connsiteX9" fmla="*/ 314721 w 1687240"/>
              <a:gd name="connsiteY9" fmla="*/ 817780 h 1090211"/>
              <a:gd name="connsiteX10" fmla="*/ 3559 w 1687240"/>
              <a:gd name="connsiteY10" fmla="*/ 594607 h 1090211"/>
              <a:gd name="connsiteX0" fmla="*/ 3559 w 1687240"/>
              <a:gd name="connsiteY0" fmla="*/ 597096 h 1092700"/>
              <a:gd name="connsiteX1" fmla="*/ 166940 w 1687240"/>
              <a:gd name="connsiteY1" fmla="*/ 330742 h 1092700"/>
              <a:gd name="connsiteX2" fmla="*/ 323959 w 1687240"/>
              <a:gd name="connsiteY2" fmla="*/ 16708 h 1092700"/>
              <a:gd name="connsiteX3" fmla="*/ 759623 w 1687240"/>
              <a:gd name="connsiteY3" fmla="*/ 106713 h 1092700"/>
              <a:gd name="connsiteX4" fmla="*/ 1267319 w 1687240"/>
              <a:gd name="connsiteY4" fmla="*/ 29548 h 1092700"/>
              <a:gd name="connsiteX5" fmla="*/ 1679623 w 1687240"/>
              <a:gd name="connsiteY5" fmla="*/ 162985 h 1092700"/>
              <a:gd name="connsiteX6" fmla="*/ 1561631 w 1687240"/>
              <a:gd name="connsiteY6" fmla="*/ 626306 h 1092700"/>
              <a:gd name="connsiteX7" fmla="*/ 1072104 w 1687240"/>
              <a:gd name="connsiteY7" fmla="*/ 801796 h 1092700"/>
              <a:gd name="connsiteX8" fmla="*/ 753846 w 1687240"/>
              <a:gd name="connsiteY8" fmla="*/ 1092661 h 1092700"/>
              <a:gd name="connsiteX9" fmla="*/ 314721 w 1687240"/>
              <a:gd name="connsiteY9" fmla="*/ 820269 h 1092700"/>
              <a:gd name="connsiteX10" fmla="*/ 3559 w 1687240"/>
              <a:gd name="connsiteY10" fmla="*/ 597096 h 1092700"/>
              <a:gd name="connsiteX0" fmla="*/ 3559 w 1687813"/>
              <a:gd name="connsiteY0" fmla="*/ 597096 h 1092700"/>
              <a:gd name="connsiteX1" fmla="*/ 166940 w 1687813"/>
              <a:gd name="connsiteY1" fmla="*/ 330742 h 1092700"/>
              <a:gd name="connsiteX2" fmla="*/ 323959 w 1687813"/>
              <a:gd name="connsiteY2" fmla="*/ 16708 h 1092700"/>
              <a:gd name="connsiteX3" fmla="*/ 759623 w 1687813"/>
              <a:gd name="connsiteY3" fmla="*/ 106713 h 1092700"/>
              <a:gd name="connsiteX4" fmla="*/ 1267319 w 1687813"/>
              <a:gd name="connsiteY4" fmla="*/ 29548 h 1092700"/>
              <a:gd name="connsiteX5" fmla="*/ 1679623 w 1687813"/>
              <a:gd name="connsiteY5" fmla="*/ 162985 h 1092700"/>
              <a:gd name="connsiteX6" fmla="*/ 1561631 w 1687813"/>
              <a:gd name="connsiteY6" fmla="*/ 626306 h 1092700"/>
              <a:gd name="connsiteX7" fmla="*/ 1304182 w 1687813"/>
              <a:gd name="connsiteY7" fmla="*/ 814448 h 1092700"/>
              <a:gd name="connsiteX8" fmla="*/ 1072104 w 1687813"/>
              <a:gd name="connsiteY8" fmla="*/ 801796 h 1092700"/>
              <a:gd name="connsiteX9" fmla="*/ 753846 w 1687813"/>
              <a:gd name="connsiteY9" fmla="*/ 1092661 h 1092700"/>
              <a:gd name="connsiteX10" fmla="*/ 314721 w 1687813"/>
              <a:gd name="connsiteY10" fmla="*/ 820269 h 1092700"/>
              <a:gd name="connsiteX11" fmla="*/ 3559 w 1687813"/>
              <a:gd name="connsiteY11" fmla="*/ 597096 h 1092700"/>
              <a:gd name="connsiteX0" fmla="*/ 3559 w 1687813"/>
              <a:gd name="connsiteY0" fmla="*/ 597096 h 1093001"/>
              <a:gd name="connsiteX1" fmla="*/ 166940 w 1687813"/>
              <a:gd name="connsiteY1" fmla="*/ 330742 h 1093001"/>
              <a:gd name="connsiteX2" fmla="*/ 323959 w 1687813"/>
              <a:gd name="connsiteY2" fmla="*/ 16708 h 1093001"/>
              <a:gd name="connsiteX3" fmla="*/ 759623 w 1687813"/>
              <a:gd name="connsiteY3" fmla="*/ 106713 h 1093001"/>
              <a:gd name="connsiteX4" fmla="*/ 1267319 w 1687813"/>
              <a:gd name="connsiteY4" fmla="*/ 29548 h 1093001"/>
              <a:gd name="connsiteX5" fmla="*/ 1679623 w 1687813"/>
              <a:gd name="connsiteY5" fmla="*/ 162985 h 1093001"/>
              <a:gd name="connsiteX6" fmla="*/ 1561631 w 1687813"/>
              <a:gd name="connsiteY6" fmla="*/ 626306 h 1093001"/>
              <a:gd name="connsiteX7" fmla="*/ 1304182 w 1687813"/>
              <a:gd name="connsiteY7" fmla="*/ 814448 h 1093001"/>
              <a:gd name="connsiteX8" fmla="*/ 1099121 w 1687813"/>
              <a:gd name="connsiteY8" fmla="*/ 875000 h 1093001"/>
              <a:gd name="connsiteX9" fmla="*/ 753846 w 1687813"/>
              <a:gd name="connsiteY9" fmla="*/ 1092661 h 1093001"/>
              <a:gd name="connsiteX10" fmla="*/ 314721 w 1687813"/>
              <a:gd name="connsiteY10" fmla="*/ 820269 h 1093001"/>
              <a:gd name="connsiteX11" fmla="*/ 3559 w 1687813"/>
              <a:gd name="connsiteY11" fmla="*/ 597096 h 1093001"/>
              <a:gd name="connsiteX0" fmla="*/ 8839 w 1693093"/>
              <a:gd name="connsiteY0" fmla="*/ 597096 h 1092879"/>
              <a:gd name="connsiteX1" fmla="*/ 172220 w 1693093"/>
              <a:gd name="connsiteY1" fmla="*/ 330742 h 1092879"/>
              <a:gd name="connsiteX2" fmla="*/ 329239 w 1693093"/>
              <a:gd name="connsiteY2" fmla="*/ 16708 h 1092879"/>
              <a:gd name="connsiteX3" fmla="*/ 764903 w 1693093"/>
              <a:gd name="connsiteY3" fmla="*/ 106713 h 1092879"/>
              <a:gd name="connsiteX4" fmla="*/ 1272599 w 1693093"/>
              <a:gd name="connsiteY4" fmla="*/ 29548 h 1092879"/>
              <a:gd name="connsiteX5" fmla="*/ 1684903 w 1693093"/>
              <a:gd name="connsiteY5" fmla="*/ 162985 h 1092879"/>
              <a:gd name="connsiteX6" fmla="*/ 1566911 w 1693093"/>
              <a:gd name="connsiteY6" fmla="*/ 626306 h 1092879"/>
              <a:gd name="connsiteX7" fmla="*/ 1309462 w 1693093"/>
              <a:gd name="connsiteY7" fmla="*/ 814448 h 1092879"/>
              <a:gd name="connsiteX8" fmla="*/ 1104401 w 1693093"/>
              <a:gd name="connsiteY8" fmla="*/ 875000 h 1092879"/>
              <a:gd name="connsiteX9" fmla="*/ 759126 w 1693093"/>
              <a:gd name="connsiteY9" fmla="*/ 1092661 h 1092879"/>
              <a:gd name="connsiteX10" fmla="*/ 433473 w 1693093"/>
              <a:gd name="connsiteY10" fmla="*/ 831531 h 1092879"/>
              <a:gd name="connsiteX11" fmla="*/ 8839 w 1693093"/>
              <a:gd name="connsiteY11" fmla="*/ 597096 h 1092879"/>
              <a:gd name="connsiteX0" fmla="*/ 7470 w 1691724"/>
              <a:gd name="connsiteY0" fmla="*/ 597096 h 1092689"/>
              <a:gd name="connsiteX1" fmla="*/ 170851 w 1691724"/>
              <a:gd name="connsiteY1" fmla="*/ 330742 h 1092689"/>
              <a:gd name="connsiteX2" fmla="*/ 327870 w 1691724"/>
              <a:gd name="connsiteY2" fmla="*/ 16708 h 1092689"/>
              <a:gd name="connsiteX3" fmla="*/ 763534 w 1691724"/>
              <a:gd name="connsiteY3" fmla="*/ 106713 h 1092689"/>
              <a:gd name="connsiteX4" fmla="*/ 1271230 w 1691724"/>
              <a:gd name="connsiteY4" fmla="*/ 29548 h 1092689"/>
              <a:gd name="connsiteX5" fmla="*/ 1683534 w 1691724"/>
              <a:gd name="connsiteY5" fmla="*/ 162985 h 1092689"/>
              <a:gd name="connsiteX6" fmla="*/ 1565542 w 1691724"/>
              <a:gd name="connsiteY6" fmla="*/ 626306 h 1092689"/>
              <a:gd name="connsiteX7" fmla="*/ 1308093 w 1691724"/>
              <a:gd name="connsiteY7" fmla="*/ 814448 h 1092689"/>
              <a:gd name="connsiteX8" fmla="*/ 1103032 w 1691724"/>
              <a:gd name="connsiteY8" fmla="*/ 875000 h 1092689"/>
              <a:gd name="connsiteX9" fmla="*/ 757757 w 1691724"/>
              <a:gd name="connsiteY9" fmla="*/ 1092661 h 1092689"/>
              <a:gd name="connsiteX10" fmla="*/ 405087 w 1691724"/>
              <a:gd name="connsiteY10" fmla="*/ 859686 h 1092689"/>
              <a:gd name="connsiteX11" fmla="*/ 7470 w 1691724"/>
              <a:gd name="connsiteY11" fmla="*/ 597096 h 1092689"/>
              <a:gd name="connsiteX0" fmla="*/ 7470 w 1691724"/>
              <a:gd name="connsiteY0" fmla="*/ 597096 h 1019506"/>
              <a:gd name="connsiteX1" fmla="*/ 170851 w 1691724"/>
              <a:gd name="connsiteY1" fmla="*/ 330742 h 1019506"/>
              <a:gd name="connsiteX2" fmla="*/ 327870 w 1691724"/>
              <a:gd name="connsiteY2" fmla="*/ 16708 h 1019506"/>
              <a:gd name="connsiteX3" fmla="*/ 763534 w 1691724"/>
              <a:gd name="connsiteY3" fmla="*/ 106713 h 1019506"/>
              <a:gd name="connsiteX4" fmla="*/ 1271230 w 1691724"/>
              <a:gd name="connsiteY4" fmla="*/ 29548 h 1019506"/>
              <a:gd name="connsiteX5" fmla="*/ 1683534 w 1691724"/>
              <a:gd name="connsiteY5" fmla="*/ 162985 h 1019506"/>
              <a:gd name="connsiteX6" fmla="*/ 1565542 w 1691724"/>
              <a:gd name="connsiteY6" fmla="*/ 626306 h 1019506"/>
              <a:gd name="connsiteX7" fmla="*/ 1308093 w 1691724"/>
              <a:gd name="connsiteY7" fmla="*/ 814448 h 1019506"/>
              <a:gd name="connsiteX8" fmla="*/ 1103032 w 1691724"/>
              <a:gd name="connsiteY8" fmla="*/ 875000 h 1019506"/>
              <a:gd name="connsiteX9" fmla="*/ 768564 w 1691724"/>
              <a:gd name="connsiteY9" fmla="*/ 1019457 h 1019506"/>
              <a:gd name="connsiteX10" fmla="*/ 405087 w 1691724"/>
              <a:gd name="connsiteY10" fmla="*/ 859686 h 1019506"/>
              <a:gd name="connsiteX11" fmla="*/ 7470 w 1691724"/>
              <a:gd name="connsiteY11" fmla="*/ 597096 h 1019506"/>
              <a:gd name="connsiteX0" fmla="*/ 8839 w 1693093"/>
              <a:gd name="connsiteY0" fmla="*/ 597096 h 1021857"/>
              <a:gd name="connsiteX1" fmla="*/ 172220 w 1693093"/>
              <a:gd name="connsiteY1" fmla="*/ 330742 h 1021857"/>
              <a:gd name="connsiteX2" fmla="*/ 329239 w 1693093"/>
              <a:gd name="connsiteY2" fmla="*/ 16708 h 1021857"/>
              <a:gd name="connsiteX3" fmla="*/ 764903 w 1693093"/>
              <a:gd name="connsiteY3" fmla="*/ 106713 h 1021857"/>
              <a:gd name="connsiteX4" fmla="*/ 1272599 w 1693093"/>
              <a:gd name="connsiteY4" fmla="*/ 29548 h 1021857"/>
              <a:gd name="connsiteX5" fmla="*/ 1684903 w 1693093"/>
              <a:gd name="connsiteY5" fmla="*/ 162985 h 1021857"/>
              <a:gd name="connsiteX6" fmla="*/ 1566911 w 1693093"/>
              <a:gd name="connsiteY6" fmla="*/ 626306 h 1021857"/>
              <a:gd name="connsiteX7" fmla="*/ 1309462 w 1693093"/>
              <a:gd name="connsiteY7" fmla="*/ 814448 h 1021857"/>
              <a:gd name="connsiteX8" fmla="*/ 1104401 w 1693093"/>
              <a:gd name="connsiteY8" fmla="*/ 875000 h 1021857"/>
              <a:gd name="connsiteX9" fmla="*/ 769933 w 1693093"/>
              <a:gd name="connsiteY9" fmla="*/ 1019457 h 1021857"/>
              <a:gd name="connsiteX10" fmla="*/ 433474 w 1693093"/>
              <a:gd name="connsiteY10" fmla="*/ 752695 h 1021857"/>
              <a:gd name="connsiteX11" fmla="*/ 8839 w 1693093"/>
              <a:gd name="connsiteY11" fmla="*/ 597096 h 1021857"/>
              <a:gd name="connsiteX0" fmla="*/ 6939 w 1691193"/>
              <a:gd name="connsiteY0" fmla="*/ 597096 h 1020384"/>
              <a:gd name="connsiteX1" fmla="*/ 170320 w 1691193"/>
              <a:gd name="connsiteY1" fmla="*/ 330742 h 1020384"/>
              <a:gd name="connsiteX2" fmla="*/ 327339 w 1691193"/>
              <a:gd name="connsiteY2" fmla="*/ 16708 h 1020384"/>
              <a:gd name="connsiteX3" fmla="*/ 763003 w 1691193"/>
              <a:gd name="connsiteY3" fmla="*/ 106713 h 1020384"/>
              <a:gd name="connsiteX4" fmla="*/ 1270699 w 1691193"/>
              <a:gd name="connsiteY4" fmla="*/ 29548 h 1020384"/>
              <a:gd name="connsiteX5" fmla="*/ 1683003 w 1691193"/>
              <a:gd name="connsiteY5" fmla="*/ 162985 h 1020384"/>
              <a:gd name="connsiteX6" fmla="*/ 1565011 w 1691193"/>
              <a:gd name="connsiteY6" fmla="*/ 626306 h 1020384"/>
              <a:gd name="connsiteX7" fmla="*/ 1307562 w 1691193"/>
              <a:gd name="connsiteY7" fmla="*/ 814448 h 1020384"/>
              <a:gd name="connsiteX8" fmla="*/ 1102501 w 1691193"/>
              <a:gd name="connsiteY8" fmla="*/ 875000 h 1020384"/>
              <a:gd name="connsiteX9" fmla="*/ 768033 w 1691193"/>
              <a:gd name="connsiteY9" fmla="*/ 1019457 h 1020384"/>
              <a:gd name="connsiteX10" fmla="*/ 393750 w 1691193"/>
              <a:gd name="connsiteY10" fmla="*/ 803375 h 1020384"/>
              <a:gd name="connsiteX11" fmla="*/ 6939 w 1691193"/>
              <a:gd name="connsiteY11" fmla="*/ 597096 h 1020384"/>
              <a:gd name="connsiteX0" fmla="*/ 6939 w 1691193"/>
              <a:gd name="connsiteY0" fmla="*/ 597096 h 1020384"/>
              <a:gd name="connsiteX1" fmla="*/ 170320 w 1691193"/>
              <a:gd name="connsiteY1" fmla="*/ 330742 h 1020384"/>
              <a:gd name="connsiteX2" fmla="*/ 327339 w 1691193"/>
              <a:gd name="connsiteY2" fmla="*/ 16708 h 1020384"/>
              <a:gd name="connsiteX3" fmla="*/ 763003 w 1691193"/>
              <a:gd name="connsiteY3" fmla="*/ 106713 h 1020384"/>
              <a:gd name="connsiteX4" fmla="*/ 1270699 w 1691193"/>
              <a:gd name="connsiteY4" fmla="*/ 29548 h 1020384"/>
              <a:gd name="connsiteX5" fmla="*/ 1683003 w 1691193"/>
              <a:gd name="connsiteY5" fmla="*/ 162985 h 1020384"/>
              <a:gd name="connsiteX6" fmla="*/ 1565011 w 1691193"/>
              <a:gd name="connsiteY6" fmla="*/ 626306 h 1020384"/>
              <a:gd name="connsiteX7" fmla="*/ 1307562 w 1691193"/>
              <a:gd name="connsiteY7" fmla="*/ 814448 h 1020384"/>
              <a:gd name="connsiteX8" fmla="*/ 1102501 w 1691193"/>
              <a:gd name="connsiteY8" fmla="*/ 875000 h 1020384"/>
              <a:gd name="connsiteX9" fmla="*/ 768033 w 1691193"/>
              <a:gd name="connsiteY9" fmla="*/ 1019457 h 1020384"/>
              <a:gd name="connsiteX10" fmla="*/ 393750 w 1691193"/>
              <a:gd name="connsiteY10" fmla="*/ 803375 h 1020384"/>
              <a:gd name="connsiteX11" fmla="*/ 6939 w 1691193"/>
              <a:gd name="connsiteY11" fmla="*/ 597096 h 1020384"/>
              <a:gd name="connsiteX0" fmla="*/ 6939 w 1691193"/>
              <a:gd name="connsiteY0" fmla="*/ 597096 h 1020384"/>
              <a:gd name="connsiteX1" fmla="*/ 170320 w 1691193"/>
              <a:gd name="connsiteY1" fmla="*/ 330742 h 1020384"/>
              <a:gd name="connsiteX2" fmla="*/ 327339 w 1691193"/>
              <a:gd name="connsiteY2" fmla="*/ 16708 h 1020384"/>
              <a:gd name="connsiteX3" fmla="*/ 763003 w 1691193"/>
              <a:gd name="connsiteY3" fmla="*/ 106713 h 1020384"/>
              <a:gd name="connsiteX4" fmla="*/ 1270699 w 1691193"/>
              <a:gd name="connsiteY4" fmla="*/ 29548 h 1020384"/>
              <a:gd name="connsiteX5" fmla="*/ 1683003 w 1691193"/>
              <a:gd name="connsiteY5" fmla="*/ 162985 h 1020384"/>
              <a:gd name="connsiteX6" fmla="*/ 1565011 w 1691193"/>
              <a:gd name="connsiteY6" fmla="*/ 626306 h 1020384"/>
              <a:gd name="connsiteX7" fmla="*/ 1307562 w 1691193"/>
              <a:gd name="connsiteY7" fmla="*/ 814448 h 1020384"/>
              <a:gd name="connsiteX8" fmla="*/ 1102501 w 1691193"/>
              <a:gd name="connsiteY8" fmla="*/ 875000 h 1020384"/>
              <a:gd name="connsiteX9" fmla="*/ 768033 w 1691193"/>
              <a:gd name="connsiteY9" fmla="*/ 1019457 h 1020384"/>
              <a:gd name="connsiteX10" fmla="*/ 393750 w 1691193"/>
              <a:gd name="connsiteY10" fmla="*/ 803375 h 1020384"/>
              <a:gd name="connsiteX11" fmla="*/ 6939 w 1691193"/>
              <a:gd name="connsiteY11" fmla="*/ 597096 h 1020384"/>
              <a:gd name="connsiteX0" fmla="*/ 16029 w 1608424"/>
              <a:gd name="connsiteY0" fmla="*/ 535154 h 1020384"/>
              <a:gd name="connsiteX1" fmla="*/ 87551 w 1608424"/>
              <a:gd name="connsiteY1" fmla="*/ 330742 h 1020384"/>
              <a:gd name="connsiteX2" fmla="*/ 244570 w 1608424"/>
              <a:gd name="connsiteY2" fmla="*/ 16708 h 1020384"/>
              <a:gd name="connsiteX3" fmla="*/ 680234 w 1608424"/>
              <a:gd name="connsiteY3" fmla="*/ 106713 h 1020384"/>
              <a:gd name="connsiteX4" fmla="*/ 1187930 w 1608424"/>
              <a:gd name="connsiteY4" fmla="*/ 29548 h 1020384"/>
              <a:gd name="connsiteX5" fmla="*/ 1600234 w 1608424"/>
              <a:gd name="connsiteY5" fmla="*/ 162985 h 1020384"/>
              <a:gd name="connsiteX6" fmla="*/ 1482242 w 1608424"/>
              <a:gd name="connsiteY6" fmla="*/ 626306 h 1020384"/>
              <a:gd name="connsiteX7" fmla="*/ 1224793 w 1608424"/>
              <a:gd name="connsiteY7" fmla="*/ 814448 h 1020384"/>
              <a:gd name="connsiteX8" fmla="*/ 1019732 w 1608424"/>
              <a:gd name="connsiteY8" fmla="*/ 875000 h 1020384"/>
              <a:gd name="connsiteX9" fmla="*/ 685264 w 1608424"/>
              <a:gd name="connsiteY9" fmla="*/ 1019457 h 1020384"/>
              <a:gd name="connsiteX10" fmla="*/ 310981 w 1608424"/>
              <a:gd name="connsiteY10" fmla="*/ 803375 h 1020384"/>
              <a:gd name="connsiteX11" fmla="*/ 16029 w 1608424"/>
              <a:gd name="connsiteY11" fmla="*/ 535154 h 1020384"/>
              <a:gd name="connsiteX0" fmla="*/ 16029 w 1608424"/>
              <a:gd name="connsiteY0" fmla="*/ 535154 h 970413"/>
              <a:gd name="connsiteX1" fmla="*/ 87551 w 1608424"/>
              <a:gd name="connsiteY1" fmla="*/ 330742 h 970413"/>
              <a:gd name="connsiteX2" fmla="*/ 244570 w 1608424"/>
              <a:gd name="connsiteY2" fmla="*/ 16708 h 970413"/>
              <a:gd name="connsiteX3" fmla="*/ 680234 w 1608424"/>
              <a:gd name="connsiteY3" fmla="*/ 106713 h 970413"/>
              <a:gd name="connsiteX4" fmla="*/ 1187930 w 1608424"/>
              <a:gd name="connsiteY4" fmla="*/ 29548 h 970413"/>
              <a:gd name="connsiteX5" fmla="*/ 1600234 w 1608424"/>
              <a:gd name="connsiteY5" fmla="*/ 162985 h 970413"/>
              <a:gd name="connsiteX6" fmla="*/ 1482242 w 1608424"/>
              <a:gd name="connsiteY6" fmla="*/ 626306 h 970413"/>
              <a:gd name="connsiteX7" fmla="*/ 1224793 w 1608424"/>
              <a:gd name="connsiteY7" fmla="*/ 814448 h 970413"/>
              <a:gd name="connsiteX8" fmla="*/ 1019732 w 1608424"/>
              <a:gd name="connsiteY8" fmla="*/ 875000 h 970413"/>
              <a:gd name="connsiteX9" fmla="*/ 642036 w 1608424"/>
              <a:gd name="connsiteY9" fmla="*/ 968777 h 970413"/>
              <a:gd name="connsiteX10" fmla="*/ 310981 w 1608424"/>
              <a:gd name="connsiteY10" fmla="*/ 803375 h 970413"/>
              <a:gd name="connsiteX11" fmla="*/ 16029 w 1608424"/>
              <a:gd name="connsiteY11" fmla="*/ 535154 h 9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8424" h="970413">
                <a:moveTo>
                  <a:pt x="16029" y="535154"/>
                </a:moveTo>
                <a:cubicBezTo>
                  <a:pt x="-21209" y="456382"/>
                  <a:pt x="7981" y="393607"/>
                  <a:pt x="87551" y="330742"/>
                </a:cubicBezTo>
                <a:cubicBezTo>
                  <a:pt x="167121" y="267877"/>
                  <a:pt x="131358" y="78001"/>
                  <a:pt x="244570" y="16708"/>
                </a:cubicBezTo>
                <a:cubicBezTo>
                  <a:pt x="357782" y="-44585"/>
                  <a:pt x="523007" y="104573"/>
                  <a:pt x="680234" y="106713"/>
                </a:cubicBezTo>
                <a:cubicBezTo>
                  <a:pt x="837461" y="108853"/>
                  <a:pt x="1039791" y="-68440"/>
                  <a:pt x="1187930" y="29548"/>
                </a:cubicBezTo>
                <a:cubicBezTo>
                  <a:pt x="1336069" y="127536"/>
                  <a:pt x="1570986" y="29058"/>
                  <a:pt x="1600234" y="162985"/>
                </a:cubicBezTo>
                <a:cubicBezTo>
                  <a:pt x="1629482" y="296912"/>
                  <a:pt x="1578137" y="521483"/>
                  <a:pt x="1482242" y="626306"/>
                </a:cubicBezTo>
                <a:cubicBezTo>
                  <a:pt x="1386347" y="731129"/>
                  <a:pt x="1306381" y="785200"/>
                  <a:pt x="1224793" y="814448"/>
                </a:cubicBezTo>
                <a:cubicBezTo>
                  <a:pt x="1143205" y="843696"/>
                  <a:pt x="1078133" y="824877"/>
                  <a:pt x="1019732" y="875000"/>
                </a:cubicBezTo>
                <a:cubicBezTo>
                  <a:pt x="961331" y="925123"/>
                  <a:pt x="760161" y="980714"/>
                  <a:pt x="642036" y="968777"/>
                </a:cubicBezTo>
                <a:cubicBezTo>
                  <a:pt x="523911" y="956840"/>
                  <a:pt x="405085" y="968936"/>
                  <a:pt x="310981" y="803375"/>
                </a:cubicBezTo>
                <a:cubicBezTo>
                  <a:pt x="200666" y="553347"/>
                  <a:pt x="53267" y="613926"/>
                  <a:pt x="16029" y="5351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3" name="Freihandform: Form 62">
            <a:extLst>
              <a:ext uri="{FF2B5EF4-FFF2-40B4-BE49-F238E27FC236}">
                <a16:creationId xmlns:a16="http://schemas.microsoft.com/office/drawing/2014/main" id="{BCDE0C33-0E8E-0BA6-6F3B-2EC10E04E78A}"/>
              </a:ext>
            </a:extLst>
          </p:cNvPr>
          <p:cNvSpPr/>
          <p:nvPr/>
        </p:nvSpPr>
        <p:spPr>
          <a:xfrm>
            <a:off x="3191841" y="1851252"/>
            <a:ext cx="2261385" cy="1217546"/>
          </a:xfrm>
          <a:custGeom>
            <a:avLst/>
            <a:gdLst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734558"/>
              <a:gd name="connsiteY0" fmla="*/ 877454 h 900191"/>
              <a:gd name="connsiteX1" fmla="*/ 895927 w 1734558"/>
              <a:gd name="connsiteY1" fmla="*/ 526473 h 900191"/>
              <a:gd name="connsiteX2" fmla="*/ 729672 w 1734558"/>
              <a:gd name="connsiteY2" fmla="*/ 0 h 900191"/>
              <a:gd name="connsiteX3" fmla="*/ 757381 w 1734558"/>
              <a:gd name="connsiteY3" fmla="*/ 517236 h 900191"/>
              <a:gd name="connsiteX4" fmla="*/ 0 w 1734558"/>
              <a:gd name="connsiteY4" fmla="*/ 535709 h 900191"/>
              <a:gd name="connsiteX5" fmla="*/ 748145 w 1734558"/>
              <a:gd name="connsiteY5" fmla="*/ 618836 h 900191"/>
              <a:gd name="connsiteX6" fmla="*/ 378690 w 1734558"/>
              <a:gd name="connsiteY6" fmla="*/ 757382 h 900191"/>
              <a:gd name="connsiteX7" fmla="*/ 1025236 w 1734558"/>
              <a:gd name="connsiteY7" fmla="*/ 729673 h 900191"/>
              <a:gd name="connsiteX8" fmla="*/ 1568552 w 1734558"/>
              <a:gd name="connsiteY8" fmla="*/ 850786 h 900191"/>
              <a:gd name="connsiteX9" fmla="*/ 1690254 w 1734558"/>
              <a:gd name="connsiteY9" fmla="*/ 877454 h 900191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78690 w 1749785"/>
              <a:gd name="connsiteY6" fmla="*/ 629696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99285 w 1749785"/>
              <a:gd name="connsiteY6" fmla="*/ 691480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428" h="726981">
                <a:moveTo>
                  <a:pt x="1677897" y="668682"/>
                </a:moveTo>
                <a:cubicBezTo>
                  <a:pt x="1413121" y="551688"/>
                  <a:pt x="1157583" y="490113"/>
                  <a:pt x="883570" y="317701"/>
                </a:cubicBezTo>
                <a:cubicBezTo>
                  <a:pt x="763498" y="49846"/>
                  <a:pt x="680889" y="147947"/>
                  <a:pt x="590938" y="0"/>
                </a:cubicBezTo>
                <a:cubicBezTo>
                  <a:pt x="602884" y="126245"/>
                  <a:pt x="693662" y="205643"/>
                  <a:pt x="745024" y="308464"/>
                </a:cubicBezTo>
                <a:cubicBezTo>
                  <a:pt x="496683" y="291281"/>
                  <a:pt x="231866" y="319407"/>
                  <a:pt x="0" y="256916"/>
                </a:cubicBezTo>
                <a:cubicBezTo>
                  <a:pt x="179361" y="419176"/>
                  <a:pt x="490525" y="359015"/>
                  <a:pt x="735788" y="410064"/>
                </a:cubicBezTo>
                <a:lnTo>
                  <a:pt x="386928" y="610394"/>
                </a:lnTo>
                <a:cubicBezTo>
                  <a:pt x="602443" y="601158"/>
                  <a:pt x="769655" y="456246"/>
                  <a:pt x="1012879" y="520901"/>
                </a:cubicBezTo>
                <a:cubicBezTo>
                  <a:pt x="1211189" y="536468"/>
                  <a:pt x="1507142" y="691525"/>
                  <a:pt x="1617978" y="716155"/>
                </a:cubicBezTo>
                <a:cubicBezTo>
                  <a:pt x="1728814" y="740785"/>
                  <a:pt x="1790001" y="722734"/>
                  <a:pt x="1677897" y="66868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30915DC4-22F5-17DB-A409-629E98C99BB9}"/>
              </a:ext>
            </a:extLst>
          </p:cNvPr>
          <p:cNvGrpSpPr/>
          <p:nvPr/>
        </p:nvGrpSpPr>
        <p:grpSpPr>
          <a:xfrm>
            <a:off x="524233" y="2076519"/>
            <a:ext cx="1627661" cy="357302"/>
            <a:chOff x="709059" y="2339168"/>
            <a:chExt cx="1627661" cy="357302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43DF6B6-C59D-9D0F-74B3-34AD123D8716}"/>
                </a:ext>
              </a:extLst>
            </p:cNvPr>
            <p:cNvSpPr txBox="1"/>
            <p:nvPr/>
          </p:nvSpPr>
          <p:spPr>
            <a:xfrm>
              <a:off x="709059" y="2339168"/>
              <a:ext cx="1471963" cy="35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unentdeckt</a:t>
              </a:r>
            </a:p>
          </p:txBody>
        </p:sp>
        <p:sp>
          <p:nvSpPr>
            <p:cNvPr id="64" name="Flussdiagramm: Manuelle Eingabe 63">
              <a:extLst>
                <a:ext uri="{FF2B5EF4-FFF2-40B4-BE49-F238E27FC236}">
                  <a16:creationId xmlns:a16="http://schemas.microsoft.com/office/drawing/2014/main" id="{C817F1EA-2038-7BDD-C361-34E9C1CA15E7}"/>
                </a:ext>
              </a:extLst>
            </p:cNvPr>
            <p:cNvSpPr/>
            <p:nvPr/>
          </p:nvSpPr>
          <p:spPr>
            <a:xfrm>
              <a:off x="864757" y="2648034"/>
              <a:ext cx="1471963" cy="484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63B7CDDE-3A50-2FC7-4BED-1632A924DFE5}"/>
              </a:ext>
            </a:extLst>
          </p:cNvPr>
          <p:cNvGrpSpPr/>
          <p:nvPr/>
        </p:nvGrpSpPr>
        <p:grpSpPr>
          <a:xfrm>
            <a:off x="668319" y="2645389"/>
            <a:ext cx="2827796" cy="369332"/>
            <a:chOff x="186841" y="3032895"/>
            <a:chExt cx="2827796" cy="369332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2ACE6F-FC3F-CBDE-D9C6-50F460583ADA}"/>
                </a:ext>
              </a:extLst>
            </p:cNvPr>
            <p:cNvSpPr txBox="1"/>
            <p:nvPr/>
          </p:nvSpPr>
          <p:spPr>
            <a:xfrm>
              <a:off x="186841" y="3032895"/>
              <a:ext cx="282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nicht immer verfügbar</a:t>
              </a:r>
            </a:p>
          </p:txBody>
        </p:sp>
        <p:sp>
          <p:nvSpPr>
            <p:cNvPr id="65" name="Flussdiagramm: Manuelle Eingabe 63">
              <a:extLst>
                <a:ext uri="{FF2B5EF4-FFF2-40B4-BE49-F238E27FC236}">
                  <a16:creationId xmlns:a16="http://schemas.microsoft.com/office/drawing/2014/main" id="{45A52E46-6DCC-1FEC-0849-68FA3F026101}"/>
                </a:ext>
              </a:extLst>
            </p:cNvPr>
            <p:cNvSpPr/>
            <p:nvPr/>
          </p:nvSpPr>
          <p:spPr>
            <a:xfrm>
              <a:off x="462681" y="3356008"/>
              <a:ext cx="2290247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Freihandform: Form 68">
            <a:extLst>
              <a:ext uri="{FF2B5EF4-FFF2-40B4-BE49-F238E27FC236}">
                <a16:creationId xmlns:a16="http://schemas.microsoft.com/office/drawing/2014/main" id="{19F259A0-BAEA-724D-7F0F-42AAE17DFE4A}"/>
              </a:ext>
            </a:extLst>
          </p:cNvPr>
          <p:cNvSpPr/>
          <p:nvPr/>
        </p:nvSpPr>
        <p:spPr>
          <a:xfrm flipH="1">
            <a:off x="6835933" y="1668723"/>
            <a:ext cx="1698460" cy="1184674"/>
          </a:xfrm>
          <a:custGeom>
            <a:avLst/>
            <a:gdLst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734558"/>
              <a:gd name="connsiteY0" fmla="*/ 877454 h 900191"/>
              <a:gd name="connsiteX1" fmla="*/ 895927 w 1734558"/>
              <a:gd name="connsiteY1" fmla="*/ 526473 h 900191"/>
              <a:gd name="connsiteX2" fmla="*/ 729672 w 1734558"/>
              <a:gd name="connsiteY2" fmla="*/ 0 h 900191"/>
              <a:gd name="connsiteX3" fmla="*/ 757381 w 1734558"/>
              <a:gd name="connsiteY3" fmla="*/ 517236 h 900191"/>
              <a:gd name="connsiteX4" fmla="*/ 0 w 1734558"/>
              <a:gd name="connsiteY4" fmla="*/ 535709 h 900191"/>
              <a:gd name="connsiteX5" fmla="*/ 748145 w 1734558"/>
              <a:gd name="connsiteY5" fmla="*/ 618836 h 900191"/>
              <a:gd name="connsiteX6" fmla="*/ 378690 w 1734558"/>
              <a:gd name="connsiteY6" fmla="*/ 757382 h 900191"/>
              <a:gd name="connsiteX7" fmla="*/ 1025236 w 1734558"/>
              <a:gd name="connsiteY7" fmla="*/ 729673 h 900191"/>
              <a:gd name="connsiteX8" fmla="*/ 1568552 w 1734558"/>
              <a:gd name="connsiteY8" fmla="*/ 850786 h 900191"/>
              <a:gd name="connsiteX9" fmla="*/ 1690254 w 1734558"/>
              <a:gd name="connsiteY9" fmla="*/ 877454 h 900191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78690 w 1749785"/>
              <a:gd name="connsiteY6" fmla="*/ 629696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99285 w 1749785"/>
              <a:gd name="connsiteY6" fmla="*/ 691480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428" h="726981">
                <a:moveTo>
                  <a:pt x="1677897" y="668682"/>
                </a:moveTo>
                <a:cubicBezTo>
                  <a:pt x="1413121" y="551688"/>
                  <a:pt x="1157583" y="490113"/>
                  <a:pt x="883570" y="317701"/>
                </a:cubicBezTo>
                <a:cubicBezTo>
                  <a:pt x="763498" y="49846"/>
                  <a:pt x="680889" y="147947"/>
                  <a:pt x="590938" y="0"/>
                </a:cubicBezTo>
                <a:cubicBezTo>
                  <a:pt x="602884" y="126245"/>
                  <a:pt x="693662" y="205643"/>
                  <a:pt x="745024" y="308464"/>
                </a:cubicBezTo>
                <a:cubicBezTo>
                  <a:pt x="496683" y="291281"/>
                  <a:pt x="231866" y="319407"/>
                  <a:pt x="0" y="256916"/>
                </a:cubicBezTo>
                <a:cubicBezTo>
                  <a:pt x="179361" y="419176"/>
                  <a:pt x="490525" y="359015"/>
                  <a:pt x="735788" y="410064"/>
                </a:cubicBezTo>
                <a:lnTo>
                  <a:pt x="386928" y="610394"/>
                </a:lnTo>
                <a:cubicBezTo>
                  <a:pt x="602443" y="601158"/>
                  <a:pt x="769655" y="456246"/>
                  <a:pt x="1012879" y="520901"/>
                </a:cubicBezTo>
                <a:cubicBezTo>
                  <a:pt x="1211189" y="536468"/>
                  <a:pt x="1507142" y="691525"/>
                  <a:pt x="1617978" y="716155"/>
                </a:cubicBezTo>
                <a:cubicBezTo>
                  <a:pt x="1728814" y="740785"/>
                  <a:pt x="1790001" y="722734"/>
                  <a:pt x="1677897" y="668682"/>
                </a:cubicBezTo>
                <a:close/>
              </a:path>
            </a:pathLst>
          </a:custGeom>
          <a:solidFill>
            <a:schemeClr val="accent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8D692F1-9882-B4AC-8E57-CDA9871E94B4}"/>
              </a:ext>
            </a:extLst>
          </p:cNvPr>
          <p:cNvGrpSpPr/>
          <p:nvPr/>
        </p:nvGrpSpPr>
        <p:grpSpPr>
          <a:xfrm>
            <a:off x="418784" y="3243862"/>
            <a:ext cx="1471963" cy="378648"/>
            <a:chOff x="1819085" y="3650107"/>
            <a:chExt cx="1471963" cy="378648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E21534B-E6F1-67E0-6BF8-C97577E1658E}"/>
                </a:ext>
              </a:extLst>
            </p:cNvPr>
            <p:cNvSpPr txBox="1"/>
            <p:nvPr/>
          </p:nvSpPr>
          <p:spPr>
            <a:xfrm>
              <a:off x="1819085" y="3650107"/>
              <a:ext cx="1471963" cy="35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wechselhaft</a:t>
              </a:r>
            </a:p>
          </p:txBody>
        </p:sp>
        <p:sp>
          <p:nvSpPr>
            <p:cNvPr id="66" name="Flussdiagramm: Manuelle Eingabe 63">
              <a:extLst>
                <a:ext uri="{FF2B5EF4-FFF2-40B4-BE49-F238E27FC236}">
                  <a16:creationId xmlns:a16="http://schemas.microsoft.com/office/drawing/2014/main" id="{2BA708B4-B82C-6D3B-CE58-9812CE1FD975}"/>
                </a:ext>
              </a:extLst>
            </p:cNvPr>
            <p:cNvSpPr/>
            <p:nvPr/>
          </p:nvSpPr>
          <p:spPr>
            <a:xfrm>
              <a:off x="1945085" y="3983036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838628A-8AB3-06FF-D1FB-0499FACED306}"/>
              </a:ext>
            </a:extLst>
          </p:cNvPr>
          <p:cNvGrpSpPr/>
          <p:nvPr/>
        </p:nvGrpSpPr>
        <p:grpSpPr>
          <a:xfrm>
            <a:off x="1422515" y="3768812"/>
            <a:ext cx="1471963" cy="400739"/>
            <a:chOff x="347122" y="4168020"/>
            <a:chExt cx="1471963" cy="400739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59E61EA-8326-74C2-B5AE-6B7986FAA696}"/>
                </a:ext>
              </a:extLst>
            </p:cNvPr>
            <p:cNvSpPr txBox="1"/>
            <p:nvPr/>
          </p:nvSpPr>
          <p:spPr>
            <a:xfrm>
              <a:off x="347122" y="4168020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„meine Idee“</a:t>
              </a:r>
            </a:p>
          </p:txBody>
        </p:sp>
        <p:sp>
          <p:nvSpPr>
            <p:cNvPr id="67" name="Flussdiagramm: Manuelle Eingabe 63">
              <a:extLst>
                <a:ext uri="{FF2B5EF4-FFF2-40B4-BE49-F238E27FC236}">
                  <a16:creationId xmlns:a16="http://schemas.microsoft.com/office/drawing/2014/main" id="{BB043FBE-EDAA-6F05-8BB4-C44BB495791F}"/>
                </a:ext>
              </a:extLst>
            </p:cNvPr>
            <p:cNvSpPr/>
            <p:nvPr/>
          </p:nvSpPr>
          <p:spPr>
            <a:xfrm>
              <a:off x="425852" y="4523040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7A416EE-C9E2-7B24-49D9-763F5D9810E2}"/>
              </a:ext>
            </a:extLst>
          </p:cNvPr>
          <p:cNvGrpSpPr/>
          <p:nvPr/>
        </p:nvGrpSpPr>
        <p:grpSpPr>
          <a:xfrm>
            <a:off x="2388343" y="3236585"/>
            <a:ext cx="1471963" cy="392391"/>
            <a:chOff x="2455859" y="4219894"/>
            <a:chExt cx="1471963" cy="392391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5C0EBE1-A119-498E-4983-34BC3790F3DA}"/>
                </a:ext>
              </a:extLst>
            </p:cNvPr>
            <p:cNvSpPr txBox="1"/>
            <p:nvPr/>
          </p:nvSpPr>
          <p:spPr>
            <a:xfrm>
              <a:off x="2455859" y="4219894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„unwichtig“</a:t>
              </a:r>
            </a:p>
          </p:txBody>
        </p:sp>
        <p:sp>
          <p:nvSpPr>
            <p:cNvPr id="68" name="Flussdiagramm: Manuelle Eingabe 63">
              <a:extLst>
                <a:ext uri="{FF2B5EF4-FFF2-40B4-BE49-F238E27FC236}">
                  <a16:creationId xmlns:a16="http://schemas.microsoft.com/office/drawing/2014/main" id="{8EBA9861-A86A-FA2E-A7E2-A1E7C352B486}"/>
                </a:ext>
              </a:extLst>
            </p:cNvPr>
            <p:cNvSpPr/>
            <p:nvPr/>
          </p:nvSpPr>
          <p:spPr>
            <a:xfrm>
              <a:off x="2537254" y="4566566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0" name="Textfeld 69">
            <a:extLst>
              <a:ext uri="{FF2B5EF4-FFF2-40B4-BE49-F238E27FC236}">
                <a16:creationId xmlns:a16="http://schemas.microsoft.com/office/drawing/2014/main" id="{FE63BDA2-5209-AAC4-E8FE-2B6E2DFE8F56}"/>
              </a:ext>
            </a:extLst>
          </p:cNvPr>
          <p:cNvSpPr txBox="1"/>
          <p:nvPr/>
        </p:nvSpPr>
        <p:spPr>
          <a:xfrm>
            <a:off x="8236554" y="2501037"/>
            <a:ext cx="19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verteilerabhängig</a:t>
            </a:r>
          </a:p>
        </p:txBody>
      </p:sp>
      <p:sp>
        <p:nvSpPr>
          <p:cNvPr id="71" name="Flussdiagramm: Manuelle Eingabe 63">
            <a:extLst>
              <a:ext uri="{FF2B5EF4-FFF2-40B4-BE49-F238E27FC236}">
                <a16:creationId xmlns:a16="http://schemas.microsoft.com/office/drawing/2014/main" id="{096EB2EF-48EF-BA95-C7DD-F6F4C653B78E}"/>
              </a:ext>
            </a:extLst>
          </p:cNvPr>
          <p:cNvSpPr/>
          <p:nvPr/>
        </p:nvSpPr>
        <p:spPr>
          <a:xfrm>
            <a:off x="8383343" y="2865201"/>
            <a:ext cx="1843145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58DA4DC-A422-F5BE-D9AB-36CABB5DBC7F}"/>
              </a:ext>
            </a:extLst>
          </p:cNvPr>
          <p:cNvSpPr txBox="1"/>
          <p:nvPr/>
        </p:nvSpPr>
        <p:spPr>
          <a:xfrm>
            <a:off x="9938363" y="2957609"/>
            <a:ext cx="19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„verschwinden“</a:t>
            </a:r>
          </a:p>
        </p:txBody>
      </p:sp>
      <p:sp>
        <p:nvSpPr>
          <p:cNvPr id="73" name="Flussdiagramm: Manuelle Eingabe 63">
            <a:extLst>
              <a:ext uri="{FF2B5EF4-FFF2-40B4-BE49-F238E27FC236}">
                <a16:creationId xmlns:a16="http://schemas.microsoft.com/office/drawing/2014/main" id="{89046E90-B359-4A10-FD1C-7EAA1AE079D3}"/>
              </a:ext>
            </a:extLst>
          </p:cNvPr>
          <p:cNvSpPr/>
          <p:nvPr/>
        </p:nvSpPr>
        <p:spPr>
          <a:xfrm>
            <a:off x="10143520" y="3314639"/>
            <a:ext cx="1582889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72F71B74-4392-3B9E-D4F9-AAED73616F9F}"/>
              </a:ext>
            </a:extLst>
          </p:cNvPr>
          <p:cNvSpPr txBox="1"/>
          <p:nvPr/>
        </p:nvSpPr>
        <p:spPr>
          <a:xfrm>
            <a:off x="7160579" y="3123874"/>
            <a:ext cx="324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Anhänge nicht zentral organisierbar</a:t>
            </a:r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AF40A52C-E83E-6D1E-9D49-6AE31B07B943}"/>
              </a:ext>
            </a:extLst>
          </p:cNvPr>
          <p:cNvSpPr/>
          <p:nvPr/>
        </p:nvSpPr>
        <p:spPr>
          <a:xfrm rot="5400000" flipH="1">
            <a:off x="6150382" y="3132081"/>
            <a:ext cx="1327264" cy="1099954"/>
          </a:xfrm>
          <a:custGeom>
            <a:avLst/>
            <a:gdLst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734558"/>
              <a:gd name="connsiteY0" fmla="*/ 877454 h 900191"/>
              <a:gd name="connsiteX1" fmla="*/ 895927 w 1734558"/>
              <a:gd name="connsiteY1" fmla="*/ 526473 h 900191"/>
              <a:gd name="connsiteX2" fmla="*/ 729672 w 1734558"/>
              <a:gd name="connsiteY2" fmla="*/ 0 h 900191"/>
              <a:gd name="connsiteX3" fmla="*/ 757381 w 1734558"/>
              <a:gd name="connsiteY3" fmla="*/ 517236 h 900191"/>
              <a:gd name="connsiteX4" fmla="*/ 0 w 1734558"/>
              <a:gd name="connsiteY4" fmla="*/ 535709 h 900191"/>
              <a:gd name="connsiteX5" fmla="*/ 748145 w 1734558"/>
              <a:gd name="connsiteY5" fmla="*/ 618836 h 900191"/>
              <a:gd name="connsiteX6" fmla="*/ 378690 w 1734558"/>
              <a:gd name="connsiteY6" fmla="*/ 757382 h 900191"/>
              <a:gd name="connsiteX7" fmla="*/ 1025236 w 1734558"/>
              <a:gd name="connsiteY7" fmla="*/ 729673 h 900191"/>
              <a:gd name="connsiteX8" fmla="*/ 1568552 w 1734558"/>
              <a:gd name="connsiteY8" fmla="*/ 850786 h 900191"/>
              <a:gd name="connsiteX9" fmla="*/ 1690254 w 1734558"/>
              <a:gd name="connsiteY9" fmla="*/ 877454 h 900191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78690 w 1749785"/>
              <a:gd name="connsiteY6" fmla="*/ 629696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99285 w 1749785"/>
              <a:gd name="connsiteY6" fmla="*/ 691480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428" h="726981">
                <a:moveTo>
                  <a:pt x="1677897" y="668682"/>
                </a:moveTo>
                <a:cubicBezTo>
                  <a:pt x="1413121" y="551688"/>
                  <a:pt x="1157583" y="490113"/>
                  <a:pt x="883570" y="317701"/>
                </a:cubicBezTo>
                <a:cubicBezTo>
                  <a:pt x="763498" y="49846"/>
                  <a:pt x="680889" y="147947"/>
                  <a:pt x="590938" y="0"/>
                </a:cubicBezTo>
                <a:cubicBezTo>
                  <a:pt x="602884" y="126245"/>
                  <a:pt x="693662" y="205643"/>
                  <a:pt x="745024" y="308464"/>
                </a:cubicBezTo>
                <a:cubicBezTo>
                  <a:pt x="496683" y="291281"/>
                  <a:pt x="231866" y="319407"/>
                  <a:pt x="0" y="256916"/>
                </a:cubicBezTo>
                <a:cubicBezTo>
                  <a:pt x="179361" y="419176"/>
                  <a:pt x="490525" y="359015"/>
                  <a:pt x="735788" y="410064"/>
                </a:cubicBezTo>
                <a:lnTo>
                  <a:pt x="386928" y="610394"/>
                </a:lnTo>
                <a:cubicBezTo>
                  <a:pt x="602443" y="601158"/>
                  <a:pt x="769655" y="456246"/>
                  <a:pt x="1012879" y="520901"/>
                </a:cubicBezTo>
                <a:cubicBezTo>
                  <a:pt x="1211189" y="536468"/>
                  <a:pt x="1507142" y="691525"/>
                  <a:pt x="1617978" y="716155"/>
                </a:cubicBezTo>
                <a:cubicBezTo>
                  <a:pt x="1728814" y="740785"/>
                  <a:pt x="1790001" y="722734"/>
                  <a:pt x="1677897" y="66868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Flussdiagramm: Manuelle Eingabe 63">
            <a:extLst>
              <a:ext uri="{FF2B5EF4-FFF2-40B4-BE49-F238E27FC236}">
                <a16:creationId xmlns:a16="http://schemas.microsoft.com/office/drawing/2014/main" id="{0164C0C9-3C43-B10C-3C64-7090361CB311}"/>
              </a:ext>
            </a:extLst>
          </p:cNvPr>
          <p:cNvSpPr/>
          <p:nvPr/>
        </p:nvSpPr>
        <p:spPr>
          <a:xfrm>
            <a:off x="7702971" y="3762773"/>
            <a:ext cx="2160682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55A586C-5FC7-265F-697C-2AB451A469F3}"/>
              </a:ext>
            </a:extLst>
          </p:cNvPr>
          <p:cNvSpPr txBox="1"/>
          <p:nvPr/>
        </p:nvSpPr>
        <p:spPr>
          <a:xfrm>
            <a:off x="6555198" y="5001281"/>
            <a:ext cx="1619076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Netzwerk</a:t>
            </a:r>
          </a:p>
        </p:txBody>
      </p:sp>
      <p:pic>
        <p:nvPicPr>
          <p:cNvPr id="84" name="Grafik 83" descr="Geöffneter Ordner">
            <a:extLst>
              <a:ext uri="{FF2B5EF4-FFF2-40B4-BE49-F238E27FC236}">
                <a16:creationId xmlns:a16="http://schemas.microsoft.com/office/drawing/2014/main" id="{8258BEFE-B905-7CF5-5848-5EF51193D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904" y="4285471"/>
            <a:ext cx="914400" cy="914400"/>
          </a:xfrm>
          <a:prstGeom prst="rect">
            <a:avLst/>
          </a:prstGeom>
        </p:spPr>
      </p:pic>
      <p:sp>
        <p:nvSpPr>
          <p:cNvPr id="86" name="Textfeld 85">
            <a:extLst>
              <a:ext uri="{FF2B5EF4-FFF2-40B4-BE49-F238E27FC236}">
                <a16:creationId xmlns:a16="http://schemas.microsoft.com/office/drawing/2014/main" id="{CFA0DC61-8784-0CD3-0AFA-42FC855A69C1}"/>
              </a:ext>
            </a:extLst>
          </p:cNvPr>
          <p:cNvSpPr txBox="1"/>
          <p:nvPr/>
        </p:nvSpPr>
        <p:spPr>
          <a:xfrm>
            <a:off x="8492726" y="4427349"/>
            <a:ext cx="14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unversioniert</a:t>
            </a:r>
          </a:p>
        </p:txBody>
      </p:sp>
      <p:sp>
        <p:nvSpPr>
          <p:cNvPr id="87" name="Flussdiagramm: Manuelle Eingabe 63">
            <a:extLst>
              <a:ext uri="{FF2B5EF4-FFF2-40B4-BE49-F238E27FC236}">
                <a16:creationId xmlns:a16="http://schemas.microsoft.com/office/drawing/2014/main" id="{52D18132-547B-7071-B009-E48C40F3DA7C}"/>
              </a:ext>
            </a:extLst>
          </p:cNvPr>
          <p:cNvSpPr/>
          <p:nvPr/>
        </p:nvSpPr>
        <p:spPr>
          <a:xfrm>
            <a:off x="8534393" y="4794912"/>
            <a:ext cx="1471963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9D44C79F-08C0-C5F3-7559-D321BDC9FAFD}"/>
              </a:ext>
            </a:extLst>
          </p:cNvPr>
          <p:cNvSpPr txBox="1"/>
          <p:nvPr/>
        </p:nvSpPr>
        <p:spPr>
          <a:xfrm>
            <a:off x="9494946" y="4973767"/>
            <a:ext cx="240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schlecht durchsuchbar</a:t>
            </a:r>
          </a:p>
        </p:txBody>
      </p:sp>
      <p:sp>
        <p:nvSpPr>
          <p:cNvPr id="89" name="Flussdiagramm: Manuelle Eingabe 63">
            <a:extLst>
              <a:ext uri="{FF2B5EF4-FFF2-40B4-BE49-F238E27FC236}">
                <a16:creationId xmlns:a16="http://schemas.microsoft.com/office/drawing/2014/main" id="{DC14BC8C-F2A1-0939-C4DF-D216DFEC5BC4}"/>
              </a:ext>
            </a:extLst>
          </p:cNvPr>
          <p:cNvSpPr/>
          <p:nvPr/>
        </p:nvSpPr>
        <p:spPr>
          <a:xfrm>
            <a:off x="9536613" y="5341330"/>
            <a:ext cx="2364344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EF779976-8D54-EF2E-AC60-6CEF38C695A1}"/>
              </a:ext>
            </a:extLst>
          </p:cNvPr>
          <p:cNvSpPr txBox="1"/>
          <p:nvPr/>
        </p:nvSpPr>
        <p:spPr>
          <a:xfrm>
            <a:off x="8122511" y="5628756"/>
            <a:ext cx="298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Neue Inhalte nicht erkennbar</a:t>
            </a:r>
          </a:p>
        </p:txBody>
      </p:sp>
      <p:sp>
        <p:nvSpPr>
          <p:cNvPr id="91" name="Flussdiagramm: Manuelle Eingabe 63">
            <a:extLst>
              <a:ext uri="{FF2B5EF4-FFF2-40B4-BE49-F238E27FC236}">
                <a16:creationId xmlns:a16="http://schemas.microsoft.com/office/drawing/2014/main" id="{03BDCE9E-E35C-D830-A2F4-C0AB9B7F07FF}"/>
              </a:ext>
            </a:extLst>
          </p:cNvPr>
          <p:cNvSpPr/>
          <p:nvPr/>
        </p:nvSpPr>
        <p:spPr>
          <a:xfrm>
            <a:off x="8174274" y="6007299"/>
            <a:ext cx="2847164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6029E936-FC62-1047-86EB-B7515447B177}"/>
              </a:ext>
            </a:extLst>
          </p:cNvPr>
          <p:cNvSpPr txBox="1"/>
          <p:nvPr/>
        </p:nvSpPr>
        <p:spPr>
          <a:xfrm>
            <a:off x="3346889" y="4714266"/>
            <a:ext cx="1619076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EDV-Systeme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6A0D9B8-E69B-804B-914D-DF40456B43D3}"/>
              </a:ext>
            </a:extLst>
          </p:cNvPr>
          <p:cNvSpPr txBox="1"/>
          <p:nvPr/>
        </p:nvSpPr>
        <p:spPr>
          <a:xfrm>
            <a:off x="6348152" y="5840803"/>
            <a:ext cx="14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 Eigner</a:t>
            </a:r>
          </a:p>
        </p:txBody>
      </p:sp>
      <p:sp>
        <p:nvSpPr>
          <p:cNvPr id="95" name="Flussdiagramm: Manuelle Eingabe 63">
            <a:extLst>
              <a:ext uri="{FF2B5EF4-FFF2-40B4-BE49-F238E27FC236}">
                <a16:creationId xmlns:a16="http://schemas.microsoft.com/office/drawing/2014/main" id="{5AF27E6F-B01E-0D39-22F8-40B1A5685D13}"/>
              </a:ext>
            </a:extLst>
          </p:cNvPr>
          <p:cNvSpPr/>
          <p:nvPr/>
        </p:nvSpPr>
        <p:spPr>
          <a:xfrm>
            <a:off x="6521744" y="6198346"/>
            <a:ext cx="1471963" cy="45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23"/>
              <a:gd name="connsiteY0" fmla="*/ 6199 h 10000"/>
              <a:gd name="connsiteX1" fmla="*/ 10223 w 10223"/>
              <a:gd name="connsiteY1" fmla="*/ 0 h 10000"/>
              <a:gd name="connsiteX2" fmla="*/ 10223 w 10223"/>
              <a:gd name="connsiteY2" fmla="*/ 10000 h 10000"/>
              <a:gd name="connsiteX3" fmla="*/ 223 w 10223"/>
              <a:gd name="connsiteY3" fmla="*/ 10000 h 10000"/>
              <a:gd name="connsiteX4" fmla="*/ 0 w 10223"/>
              <a:gd name="connsiteY4" fmla="*/ 6199 h 10000"/>
              <a:gd name="connsiteX0" fmla="*/ 0 w 10390"/>
              <a:gd name="connsiteY0" fmla="*/ 2382 h 6183"/>
              <a:gd name="connsiteX1" fmla="*/ 10390 w 10390"/>
              <a:gd name="connsiteY1" fmla="*/ 0 h 6183"/>
              <a:gd name="connsiteX2" fmla="*/ 10223 w 10390"/>
              <a:gd name="connsiteY2" fmla="*/ 6183 h 6183"/>
              <a:gd name="connsiteX3" fmla="*/ 223 w 10390"/>
              <a:gd name="connsiteY3" fmla="*/ 6183 h 6183"/>
              <a:gd name="connsiteX4" fmla="*/ 0 w 10390"/>
              <a:gd name="connsiteY4" fmla="*/ 2382 h 6183"/>
              <a:gd name="connsiteX0" fmla="*/ 0 w 9847"/>
              <a:gd name="connsiteY0" fmla="*/ 0 h 6148"/>
              <a:gd name="connsiteX1" fmla="*/ 9732 w 9847"/>
              <a:gd name="connsiteY1" fmla="*/ 4174 h 6148"/>
              <a:gd name="connsiteX2" fmla="*/ 9839 w 9847"/>
              <a:gd name="connsiteY2" fmla="*/ 6148 h 6148"/>
              <a:gd name="connsiteX3" fmla="*/ 215 w 9847"/>
              <a:gd name="connsiteY3" fmla="*/ 6148 h 6148"/>
              <a:gd name="connsiteX4" fmla="*/ 0 w 9847"/>
              <a:gd name="connsiteY4" fmla="*/ 0 h 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" h="6148">
                <a:moveTo>
                  <a:pt x="0" y="0"/>
                </a:moveTo>
                <a:lnTo>
                  <a:pt x="9732" y="4174"/>
                </a:lnTo>
                <a:cubicBezTo>
                  <a:pt x="9678" y="7507"/>
                  <a:pt x="9893" y="2815"/>
                  <a:pt x="9839" y="6148"/>
                </a:cubicBezTo>
                <a:lnTo>
                  <a:pt x="215" y="6148"/>
                </a:lnTo>
                <a:cubicBezTo>
                  <a:pt x="143" y="4099"/>
                  <a:pt x="71" y="205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C02502D4-7814-AAEA-6FBD-B723BA2623C7}"/>
              </a:ext>
            </a:extLst>
          </p:cNvPr>
          <p:cNvGrpSpPr/>
          <p:nvPr/>
        </p:nvGrpSpPr>
        <p:grpSpPr>
          <a:xfrm>
            <a:off x="155733" y="4301039"/>
            <a:ext cx="2087271" cy="369332"/>
            <a:chOff x="186841" y="3032895"/>
            <a:chExt cx="2087271" cy="369332"/>
          </a:xfrm>
        </p:grpSpPr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1153709-E9A1-8EE8-49B9-687FA9C78404}"/>
                </a:ext>
              </a:extLst>
            </p:cNvPr>
            <p:cNvSpPr txBox="1"/>
            <p:nvPr/>
          </p:nvSpPr>
          <p:spPr>
            <a:xfrm>
              <a:off x="186841" y="3032895"/>
              <a:ext cx="208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geht verloren</a:t>
              </a:r>
            </a:p>
          </p:txBody>
        </p:sp>
        <p:sp>
          <p:nvSpPr>
            <p:cNvPr id="99" name="Flussdiagramm: Manuelle Eingabe 63">
              <a:extLst>
                <a:ext uri="{FF2B5EF4-FFF2-40B4-BE49-F238E27FC236}">
                  <a16:creationId xmlns:a16="http://schemas.microsoft.com/office/drawing/2014/main" id="{FA399894-D106-9FA9-3144-583A1D81CE6F}"/>
                </a:ext>
              </a:extLst>
            </p:cNvPr>
            <p:cNvSpPr/>
            <p:nvPr/>
          </p:nvSpPr>
          <p:spPr>
            <a:xfrm>
              <a:off x="462681" y="3356008"/>
              <a:ext cx="1496319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50CFB795-B9C9-3666-8618-4B08D9EAD9C0}"/>
              </a:ext>
            </a:extLst>
          </p:cNvPr>
          <p:cNvSpPr/>
          <p:nvPr/>
        </p:nvSpPr>
        <p:spPr>
          <a:xfrm rot="17908992">
            <a:off x="4444365" y="3188020"/>
            <a:ext cx="1337377" cy="928973"/>
          </a:xfrm>
          <a:custGeom>
            <a:avLst/>
            <a:gdLst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690254"/>
              <a:gd name="connsiteY0" fmla="*/ 877454 h 877454"/>
              <a:gd name="connsiteX1" fmla="*/ 895927 w 1690254"/>
              <a:gd name="connsiteY1" fmla="*/ 526473 h 877454"/>
              <a:gd name="connsiteX2" fmla="*/ 729672 w 1690254"/>
              <a:gd name="connsiteY2" fmla="*/ 0 h 877454"/>
              <a:gd name="connsiteX3" fmla="*/ 757381 w 1690254"/>
              <a:gd name="connsiteY3" fmla="*/ 517236 h 877454"/>
              <a:gd name="connsiteX4" fmla="*/ 0 w 1690254"/>
              <a:gd name="connsiteY4" fmla="*/ 535709 h 877454"/>
              <a:gd name="connsiteX5" fmla="*/ 748145 w 1690254"/>
              <a:gd name="connsiteY5" fmla="*/ 618836 h 877454"/>
              <a:gd name="connsiteX6" fmla="*/ 378690 w 1690254"/>
              <a:gd name="connsiteY6" fmla="*/ 757382 h 877454"/>
              <a:gd name="connsiteX7" fmla="*/ 1025236 w 1690254"/>
              <a:gd name="connsiteY7" fmla="*/ 729673 h 877454"/>
              <a:gd name="connsiteX8" fmla="*/ 1690254 w 1690254"/>
              <a:gd name="connsiteY8" fmla="*/ 877454 h 877454"/>
              <a:gd name="connsiteX0" fmla="*/ 1690254 w 1734558"/>
              <a:gd name="connsiteY0" fmla="*/ 877454 h 900191"/>
              <a:gd name="connsiteX1" fmla="*/ 895927 w 1734558"/>
              <a:gd name="connsiteY1" fmla="*/ 526473 h 900191"/>
              <a:gd name="connsiteX2" fmla="*/ 729672 w 1734558"/>
              <a:gd name="connsiteY2" fmla="*/ 0 h 900191"/>
              <a:gd name="connsiteX3" fmla="*/ 757381 w 1734558"/>
              <a:gd name="connsiteY3" fmla="*/ 517236 h 900191"/>
              <a:gd name="connsiteX4" fmla="*/ 0 w 1734558"/>
              <a:gd name="connsiteY4" fmla="*/ 535709 h 900191"/>
              <a:gd name="connsiteX5" fmla="*/ 748145 w 1734558"/>
              <a:gd name="connsiteY5" fmla="*/ 618836 h 900191"/>
              <a:gd name="connsiteX6" fmla="*/ 378690 w 1734558"/>
              <a:gd name="connsiteY6" fmla="*/ 757382 h 900191"/>
              <a:gd name="connsiteX7" fmla="*/ 1025236 w 1734558"/>
              <a:gd name="connsiteY7" fmla="*/ 729673 h 900191"/>
              <a:gd name="connsiteX8" fmla="*/ 1568552 w 1734558"/>
              <a:gd name="connsiteY8" fmla="*/ 850786 h 900191"/>
              <a:gd name="connsiteX9" fmla="*/ 1690254 w 1734558"/>
              <a:gd name="connsiteY9" fmla="*/ 877454 h 900191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877454 h 935753"/>
              <a:gd name="connsiteX1" fmla="*/ 895927 w 1749785"/>
              <a:gd name="connsiteY1" fmla="*/ 526473 h 935753"/>
              <a:gd name="connsiteX2" fmla="*/ 729672 w 1749785"/>
              <a:gd name="connsiteY2" fmla="*/ 0 h 935753"/>
              <a:gd name="connsiteX3" fmla="*/ 757381 w 1749785"/>
              <a:gd name="connsiteY3" fmla="*/ 517236 h 935753"/>
              <a:gd name="connsiteX4" fmla="*/ 0 w 1749785"/>
              <a:gd name="connsiteY4" fmla="*/ 535709 h 935753"/>
              <a:gd name="connsiteX5" fmla="*/ 748145 w 1749785"/>
              <a:gd name="connsiteY5" fmla="*/ 618836 h 935753"/>
              <a:gd name="connsiteX6" fmla="*/ 378690 w 1749785"/>
              <a:gd name="connsiteY6" fmla="*/ 757382 h 935753"/>
              <a:gd name="connsiteX7" fmla="*/ 1025236 w 1749785"/>
              <a:gd name="connsiteY7" fmla="*/ 729673 h 935753"/>
              <a:gd name="connsiteX8" fmla="*/ 1630335 w 1749785"/>
              <a:gd name="connsiteY8" fmla="*/ 924927 h 935753"/>
              <a:gd name="connsiteX9" fmla="*/ 1690254 w 1749785"/>
              <a:gd name="connsiteY9" fmla="*/ 877454 h 935753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78690 w 1749785"/>
              <a:gd name="connsiteY6" fmla="*/ 629696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90254 w 1749785"/>
              <a:gd name="connsiteY0" fmla="*/ 749768 h 808067"/>
              <a:gd name="connsiteX1" fmla="*/ 895927 w 1749785"/>
              <a:gd name="connsiteY1" fmla="*/ 398787 h 808067"/>
              <a:gd name="connsiteX2" fmla="*/ 573153 w 1749785"/>
              <a:gd name="connsiteY2" fmla="*/ 0 h 808067"/>
              <a:gd name="connsiteX3" fmla="*/ 757381 w 1749785"/>
              <a:gd name="connsiteY3" fmla="*/ 389550 h 808067"/>
              <a:gd name="connsiteX4" fmla="*/ 0 w 1749785"/>
              <a:gd name="connsiteY4" fmla="*/ 408023 h 808067"/>
              <a:gd name="connsiteX5" fmla="*/ 748145 w 1749785"/>
              <a:gd name="connsiteY5" fmla="*/ 491150 h 808067"/>
              <a:gd name="connsiteX6" fmla="*/ 399285 w 1749785"/>
              <a:gd name="connsiteY6" fmla="*/ 691480 h 808067"/>
              <a:gd name="connsiteX7" fmla="*/ 1025236 w 1749785"/>
              <a:gd name="connsiteY7" fmla="*/ 601987 h 808067"/>
              <a:gd name="connsiteX8" fmla="*/ 1630335 w 1749785"/>
              <a:gd name="connsiteY8" fmla="*/ 797241 h 808067"/>
              <a:gd name="connsiteX9" fmla="*/ 1690254 w 1749785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749768 h 808067"/>
              <a:gd name="connsiteX1" fmla="*/ 883570 w 1737428"/>
              <a:gd name="connsiteY1" fmla="*/ 398787 h 808067"/>
              <a:gd name="connsiteX2" fmla="*/ 560796 w 1737428"/>
              <a:gd name="connsiteY2" fmla="*/ 0 h 808067"/>
              <a:gd name="connsiteX3" fmla="*/ 745024 w 1737428"/>
              <a:gd name="connsiteY3" fmla="*/ 389550 h 808067"/>
              <a:gd name="connsiteX4" fmla="*/ 0 w 1737428"/>
              <a:gd name="connsiteY4" fmla="*/ 338002 h 808067"/>
              <a:gd name="connsiteX5" fmla="*/ 735788 w 1737428"/>
              <a:gd name="connsiteY5" fmla="*/ 491150 h 808067"/>
              <a:gd name="connsiteX6" fmla="*/ 386928 w 1737428"/>
              <a:gd name="connsiteY6" fmla="*/ 691480 h 808067"/>
              <a:gd name="connsiteX7" fmla="*/ 1012879 w 1737428"/>
              <a:gd name="connsiteY7" fmla="*/ 601987 h 808067"/>
              <a:gd name="connsiteX8" fmla="*/ 1617978 w 1737428"/>
              <a:gd name="connsiteY8" fmla="*/ 797241 h 808067"/>
              <a:gd name="connsiteX9" fmla="*/ 1677897 w 1737428"/>
              <a:gd name="connsiteY9" fmla="*/ 749768 h 808067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  <a:gd name="connsiteX0" fmla="*/ 1677897 w 1737428"/>
              <a:gd name="connsiteY0" fmla="*/ 668682 h 726981"/>
              <a:gd name="connsiteX1" fmla="*/ 883570 w 1737428"/>
              <a:gd name="connsiteY1" fmla="*/ 317701 h 726981"/>
              <a:gd name="connsiteX2" fmla="*/ 590938 w 1737428"/>
              <a:gd name="connsiteY2" fmla="*/ 0 h 726981"/>
              <a:gd name="connsiteX3" fmla="*/ 745024 w 1737428"/>
              <a:gd name="connsiteY3" fmla="*/ 308464 h 726981"/>
              <a:gd name="connsiteX4" fmla="*/ 0 w 1737428"/>
              <a:gd name="connsiteY4" fmla="*/ 256916 h 726981"/>
              <a:gd name="connsiteX5" fmla="*/ 735788 w 1737428"/>
              <a:gd name="connsiteY5" fmla="*/ 410064 h 726981"/>
              <a:gd name="connsiteX6" fmla="*/ 386928 w 1737428"/>
              <a:gd name="connsiteY6" fmla="*/ 610394 h 726981"/>
              <a:gd name="connsiteX7" fmla="*/ 1012879 w 1737428"/>
              <a:gd name="connsiteY7" fmla="*/ 520901 h 726981"/>
              <a:gd name="connsiteX8" fmla="*/ 1617978 w 1737428"/>
              <a:gd name="connsiteY8" fmla="*/ 716155 h 726981"/>
              <a:gd name="connsiteX9" fmla="*/ 1677897 w 1737428"/>
              <a:gd name="connsiteY9" fmla="*/ 668682 h 7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428" h="726981">
                <a:moveTo>
                  <a:pt x="1677897" y="668682"/>
                </a:moveTo>
                <a:cubicBezTo>
                  <a:pt x="1413121" y="551688"/>
                  <a:pt x="1157583" y="490113"/>
                  <a:pt x="883570" y="317701"/>
                </a:cubicBezTo>
                <a:cubicBezTo>
                  <a:pt x="763498" y="49846"/>
                  <a:pt x="680889" y="147947"/>
                  <a:pt x="590938" y="0"/>
                </a:cubicBezTo>
                <a:cubicBezTo>
                  <a:pt x="602884" y="126245"/>
                  <a:pt x="693662" y="205643"/>
                  <a:pt x="745024" y="308464"/>
                </a:cubicBezTo>
                <a:cubicBezTo>
                  <a:pt x="496683" y="291281"/>
                  <a:pt x="231866" y="319407"/>
                  <a:pt x="0" y="256916"/>
                </a:cubicBezTo>
                <a:cubicBezTo>
                  <a:pt x="179361" y="419176"/>
                  <a:pt x="490525" y="359015"/>
                  <a:pt x="735788" y="410064"/>
                </a:cubicBezTo>
                <a:lnTo>
                  <a:pt x="386928" y="610394"/>
                </a:lnTo>
                <a:cubicBezTo>
                  <a:pt x="602443" y="601158"/>
                  <a:pt x="769655" y="456246"/>
                  <a:pt x="1012879" y="520901"/>
                </a:cubicBezTo>
                <a:cubicBezTo>
                  <a:pt x="1211189" y="536468"/>
                  <a:pt x="1507142" y="691525"/>
                  <a:pt x="1617978" y="716155"/>
                </a:cubicBezTo>
                <a:cubicBezTo>
                  <a:pt x="1728814" y="740785"/>
                  <a:pt x="1790001" y="722734"/>
                  <a:pt x="1677897" y="6686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Software Platform Computer Software System PNG Icon">
            <a:extLst>
              <a:ext uri="{FF2B5EF4-FFF2-40B4-BE49-F238E27FC236}">
                <a16:creationId xmlns:a16="http://schemas.microsoft.com/office/drawing/2014/main" id="{3E8808E5-6A62-CC69-40C4-D9087A7C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67" y="3846451"/>
            <a:ext cx="859290" cy="8592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Ellipse 59">
            <a:extLst>
              <a:ext uri="{FF2B5EF4-FFF2-40B4-BE49-F238E27FC236}">
                <a16:creationId xmlns:a16="http://schemas.microsoft.com/office/drawing/2014/main" id="{DBF189CE-656B-4337-B1AD-5EECD444CEE9}"/>
              </a:ext>
            </a:extLst>
          </p:cNvPr>
          <p:cNvSpPr/>
          <p:nvPr/>
        </p:nvSpPr>
        <p:spPr>
          <a:xfrm>
            <a:off x="4983407" y="2514734"/>
            <a:ext cx="2148517" cy="8875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VERDECKTES WISSEN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239D447-5DBD-9733-881F-19B60FECBE09}"/>
              </a:ext>
            </a:extLst>
          </p:cNvPr>
          <p:cNvGrpSpPr/>
          <p:nvPr/>
        </p:nvGrpSpPr>
        <p:grpSpPr>
          <a:xfrm>
            <a:off x="1669573" y="5000648"/>
            <a:ext cx="1471963" cy="400739"/>
            <a:chOff x="347122" y="4168020"/>
            <a:chExt cx="1471963" cy="400739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DE63D0D-5868-9DE8-E03E-97C5926A9EA9}"/>
                </a:ext>
              </a:extLst>
            </p:cNvPr>
            <p:cNvSpPr txBox="1"/>
            <p:nvPr/>
          </p:nvSpPr>
          <p:spPr>
            <a:xfrm>
              <a:off x="347122" y="4168020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spezialisiert</a:t>
              </a:r>
            </a:p>
          </p:txBody>
        </p:sp>
        <p:sp>
          <p:nvSpPr>
            <p:cNvPr id="55" name="Flussdiagramm: Manuelle Eingabe 63">
              <a:extLst>
                <a:ext uri="{FF2B5EF4-FFF2-40B4-BE49-F238E27FC236}">
                  <a16:creationId xmlns:a16="http://schemas.microsoft.com/office/drawing/2014/main" id="{DE0203B8-C3D5-B5B0-EA23-E9D505B07481}"/>
                </a:ext>
              </a:extLst>
            </p:cNvPr>
            <p:cNvSpPr/>
            <p:nvPr/>
          </p:nvSpPr>
          <p:spPr>
            <a:xfrm>
              <a:off x="425852" y="4523040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F83CDC38-82BA-2414-2A07-798DCA213ADC}"/>
              </a:ext>
            </a:extLst>
          </p:cNvPr>
          <p:cNvGrpSpPr/>
          <p:nvPr/>
        </p:nvGrpSpPr>
        <p:grpSpPr>
          <a:xfrm>
            <a:off x="2474383" y="5501844"/>
            <a:ext cx="1471963" cy="400739"/>
            <a:chOff x="347122" y="4168020"/>
            <a:chExt cx="1471963" cy="400739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5519E40-6F3A-9765-CDB4-789CF417046A}"/>
                </a:ext>
              </a:extLst>
            </p:cNvPr>
            <p:cNvSpPr txBox="1"/>
            <p:nvPr/>
          </p:nvSpPr>
          <p:spPr>
            <a:xfrm>
              <a:off x="347122" y="4168020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komplex</a:t>
              </a:r>
            </a:p>
          </p:txBody>
        </p:sp>
        <p:sp>
          <p:nvSpPr>
            <p:cNvPr id="58" name="Flussdiagramm: Manuelle Eingabe 63">
              <a:extLst>
                <a:ext uri="{FF2B5EF4-FFF2-40B4-BE49-F238E27FC236}">
                  <a16:creationId xmlns:a16="http://schemas.microsoft.com/office/drawing/2014/main" id="{45CBC35C-B6BE-ACF7-BDEC-C0F4977A6A7F}"/>
                </a:ext>
              </a:extLst>
            </p:cNvPr>
            <p:cNvSpPr/>
            <p:nvPr/>
          </p:nvSpPr>
          <p:spPr>
            <a:xfrm>
              <a:off x="425852" y="4523040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EE3E104-1E2A-24F6-12A3-2656065A87EA}"/>
              </a:ext>
            </a:extLst>
          </p:cNvPr>
          <p:cNvGrpSpPr/>
          <p:nvPr/>
        </p:nvGrpSpPr>
        <p:grpSpPr>
          <a:xfrm>
            <a:off x="3935310" y="5180917"/>
            <a:ext cx="1471963" cy="400739"/>
            <a:chOff x="347122" y="4168020"/>
            <a:chExt cx="1471963" cy="400739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6A8EABF-B1FC-89E8-3D5A-9F0917C8976F}"/>
                </a:ext>
              </a:extLst>
            </p:cNvPr>
            <p:cNvSpPr txBox="1"/>
            <p:nvPr/>
          </p:nvSpPr>
          <p:spPr>
            <a:xfrm>
              <a:off x="347122" y="4168020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beschränkt</a:t>
              </a:r>
            </a:p>
          </p:txBody>
        </p:sp>
        <p:sp>
          <p:nvSpPr>
            <p:cNvPr id="76" name="Flussdiagramm: Manuelle Eingabe 63">
              <a:extLst>
                <a:ext uri="{FF2B5EF4-FFF2-40B4-BE49-F238E27FC236}">
                  <a16:creationId xmlns:a16="http://schemas.microsoft.com/office/drawing/2014/main" id="{B7A81C0A-1A61-FA1E-28AE-C681DB6A4529}"/>
                </a:ext>
              </a:extLst>
            </p:cNvPr>
            <p:cNvSpPr/>
            <p:nvPr/>
          </p:nvSpPr>
          <p:spPr>
            <a:xfrm>
              <a:off x="425852" y="4523040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DD8EFFC3-4BFF-0C6D-C92D-25DAC0E48536}"/>
              </a:ext>
            </a:extLst>
          </p:cNvPr>
          <p:cNvGrpSpPr/>
          <p:nvPr/>
        </p:nvGrpSpPr>
        <p:grpSpPr>
          <a:xfrm>
            <a:off x="3719967" y="5813422"/>
            <a:ext cx="1471963" cy="400739"/>
            <a:chOff x="347122" y="4168020"/>
            <a:chExt cx="1471963" cy="400739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46BF08F2-1172-7B17-AD41-D64AFE103C9F}"/>
                </a:ext>
              </a:extLst>
            </p:cNvPr>
            <p:cNvSpPr txBox="1"/>
            <p:nvPr/>
          </p:nvSpPr>
          <p:spPr>
            <a:xfrm>
              <a:off x="347122" y="4168020"/>
              <a:ext cx="147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dezentral</a:t>
              </a:r>
            </a:p>
          </p:txBody>
        </p:sp>
        <p:sp>
          <p:nvSpPr>
            <p:cNvPr id="96" name="Flussdiagramm: Manuelle Eingabe 63">
              <a:extLst>
                <a:ext uri="{FF2B5EF4-FFF2-40B4-BE49-F238E27FC236}">
                  <a16:creationId xmlns:a16="http://schemas.microsoft.com/office/drawing/2014/main" id="{8979A1BD-1E8F-4552-A890-3BD65CC75A8E}"/>
                </a:ext>
              </a:extLst>
            </p:cNvPr>
            <p:cNvSpPr/>
            <p:nvPr/>
          </p:nvSpPr>
          <p:spPr>
            <a:xfrm>
              <a:off x="425852" y="4523040"/>
              <a:ext cx="1309171" cy="4571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23"/>
                <a:gd name="connsiteY0" fmla="*/ 6199 h 10000"/>
                <a:gd name="connsiteX1" fmla="*/ 10223 w 10223"/>
                <a:gd name="connsiteY1" fmla="*/ 0 h 10000"/>
                <a:gd name="connsiteX2" fmla="*/ 10223 w 10223"/>
                <a:gd name="connsiteY2" fmla="*/ 10000 h 10000"/>
                <a:gd name="connsiteX3" fmla="*/ 223 w 10223"/>
                <a:gd name="connsiteY3" fmla="*/ 10000 h 10000"/>
                <a:gd name="connsiteX4" fmla="*/ 0 w 10223"/>
                <a:gd name="connsiteY4" fmla="*/ 6199 h 10000"/>
                <a:gd name="connsiteX0" fmla="*/ 0 w 10390"/>
                <a:gd name="connsiteY0" fmla="*/ 2382 h 6183"/>
                <a:gd name="connsiteX1" fmla="*/ 10390 w 10390"/>
                <a:gd name="connsiteY1" fmla="*/ 0 h 6183"/>
                <a:gd name="connsiteX2" fmla="*/ 10223 w 10390"/>
                <a:gd name="connsiteY2" fmla="*/ 6183 h 6183"/>
                <a:gd name="connsiteX3" fmla="*/ 223 w 10390"/>
                <a:gd name="connsiteY3" fmla="*/ 6183 h 6183"/>
                <a:gd name="connsiteX4" fmla="*/ 0 w 10390"/>
                <a:gd name="connsiteY4" fmla="*/ 2382 h 6183"/>
                <a:gd name="connsiteX0" fmla="*/ 0 w 9847"/>
                <a:gd name="connsiteY0" fmla="*/ 0 h 6148"/>
                <a:gd name="connsiteX1" fmla="*/ 9732 w 9847"/>
                <a:gd name="connsiteY1" fmla="*/ 4174 h 6148"/>
                <a:gd name="connsiteX2" fmla="*/ 9839 w 9847"/>
                <a:gd name="connsiteY2" fmla="*/ 6148 h 6148"/>
                <a:gd name="connsiteX3" fmla="*/ 215 w 9847"/>
                <a:gd name="connsiteY3" fmla="*/ 6148 h 6148"/>
                <a:gd name="connsiteX4" fmla="*/ 0 w 9847"/>
                <a:gd name="connsiteY4" fmla="*/ 0 h 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7" h="6148">
                  <a:moveTo>
                    <a:pt x="0" y="0"/>
                  </a:moveTo>
                  <a:lnTo>
                    <a:pt x="9732" y="4174"/>
                  </a:lnTo>
                  <a:cubicBezTo>
                    <a:pt x="9678" y="7507"/>
                    <a:pt x="9893" y="2815"/>
                    <a:pt x="9839" y="6148"/>
                  </a:cubicBezTo>
                  <a:lnTo>
                    <a:pt x="215" y="6148"/>
                  </a:lnTo>
                  <a:cubicBezTo>
                    <a:pt x="143" y="4099"/>
                    <a:pt x="71" y="205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2DCF358C-8E95-C39E-1DA0-D45C671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Verdecktes Wissen</a:t>
            </a:r>
          </a:p>
        </p:txBody>
      </p:sp>
    </p:spTree>
    <p:extLst>
      <p:ext uri="{BB962C8B-B14F-4D97-AF65-F5344CB8AC3E}">
        <p14:creationId xmlns:p14="http://schemas.microsoft.com/office/powerpoint/2010/main" val="148396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755684D-3EFB-4C59-8C46-186D3D92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1180"/>
            <a:ext cx="10433643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2F5E56-F275-4230-8969-F52E12B81FDA}"/>
              </a:ext>
            </a:extLst>
          </p:cNvPr>
          <p:cNvSpPr txBox="1"/>
          <p:nvPr/>
        </p:nvSpPr>
        <p:spPr>
          <a:xfrm>
            <a:off x="540000" y="2262466"/>
            <a:ext cx="11286240" cy="373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Hallo Welt! GmbH • Postfach 11 02 19 • 93015 Regensburg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		support</a:t>
            </a: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@bluespice.com</a:t>
            </a: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Telefon: 	+49 (0)941 660 80 0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Telefax : 	+49 (0)941 660 80 189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www.bluespice.com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www.hallowelt.com</a:t>
            </a:r>
            <a:endParaRPr lang="de-D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DBCA4C3-255B-FF98-BA69-0FD36156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81" y="1046714"/>
            <a:ext cx="10474237" cy="51325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28071C8-A9F2-43F7-B92E-34847CD6B9E0}"/>
              </a:ext>
            </a:extLst>
          </p:cNvPr>
          <p:cNvSpPr/>
          <p:nvPr/>
        </p:nvSpPr>
        <p:spPr>
          <a:xfrm>
            <a:off x="458910" y="4327940"/>
            <a:ext cx="2067473" cy="1278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45720" rtlCol="0" anchor="t"/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Navigationsleiste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Einstiegslinks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Hauptnavigation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Buchnavigation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6252F6A-945A-4A11-B02B-60B097E854CB}"/>
              </a:ext>
            </a:extLst>
          </p:cNvPr>
          <p:cNvSpPr/>
          <p:nvPr/>
        </p:nvSpPr>
        <p:spPr>
          <a:xfrm>
            <a:off x="2878092" y="465606"/>
            <a:ext cx="2849890" cy="1162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112713" indent="-112713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Kopfleiste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Titelsuche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Neu-Schaltfläche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Menüs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Umschalter für Seitenleisten</a:t>
            </a: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93EF60E-C0C5-4C96-B229-E0914DA71803}"/>
              </a:ext>
            </a:extLst>
          </p:cNvPr>
          <p:cNvSpPr/>
          <p:nvPr/>
        </p:nvSpPr>
        <p:spPr>
          <a:xfrm>
            <a:off x="10010163" y="4742963"/>
            <a:ext cx="1844511" cy="1823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Seitenwerkzeuge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Standardaktionen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Erweiterte Aktionen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Zusatzaktionen (Export, Teilen, Beobachten)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Detailinformationen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58C19F4-E32D-44B4-96F8-884AD9754621}"/>
              </a:ext>
            </a:extLst>
          </p:cNvPr>
          <p:cNvSpPr/>
          <p:nvPr/>
        </p:nvSpPr>
        <p:spPr>
          <a:xfrm>
            <a:off x="6464020" y="3469082"/>
            <a:ext cx="1844511" cy="1278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Inhaltsbereich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Titelbereich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Arbeitsbereich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Kategorienleiste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Diskussionen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D50FC80-D251-4A70-BF50-40158EE5F2D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727982" y="1046714"/>
            <a:ext cx="736038" cy="236858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17C1B67-E209-45A1-85D1-D68C6D2B5EA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492647" y="3908091"/>
            <a:ext cx="0" cy="419849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F188F80-6637-46BE-87FB-7A56ADD7F0C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379396" y="3707836"/>
            <a:ext cx="1084624" cy="400510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AC06F04-2380-43E9-B459-08E60C585CB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932419" y="3707836"/>
            <a:ext cx="0" cy="1035127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C006DEB-C0B8-D7B0-2D96-F0C7E7559A9C}"/>
              </a:ext>
            </a:extLst>
          </p:cNvPr>
          <p:cNvSpPr/>
          <p:nvPr/>
        </p:nvSpPr>
        <p:spPr>
          <a:xfrm>
            <a:off x="4160522" y="6101216"/>
            <a:ext cx="3944577" cy="529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112713" indent="-112713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Fußleiste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rechtliche Links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Schaltflächen zu Hilfesystemen 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0EEDE73F-063A-E20E-F940-27CBC8365EBD}"/>
              </a:ext>
            </a:extLst>
          </p:cNvPr>
          <p:cNvCxnSpPr>
            <a:cxnSpLocks/>
          </p:cNvCxnSpPr>
          <p:nvPr/>
        </p:nvCxnSpPr>
        <p:spPr>
          <a:xfrm flipH="1" flipV="1">
            <a:off x="5817140" y="5905288"/>
            <a:ext cx="159694" cy="194187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0EA9CF5C-1F55-5F1F-76D0-7D677C47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Rundgang</a:t>
            </a:r>
          </a:p>
        </p:txBody>
      </p:sp>
    </p:spTree>
    <p:extLst>
      <p:ext uri="{BB962C8B-B14F-4D97-AF65-F5344CB8AC3E}">
        <p14:creationId xmlns:p14="http://schemas.microsoft.com/office/powerpoint/2010/main" val="337426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02F60B5F-2E6F-4B8E-B915-0E646AA048A5}"/>
              </a:ext>
            </a:extLst>
          </p:cNvPr>
          <p:cNvSpPr/>
          <p:nvPr/>
        </p:nvSpPr>
        <p:spPr>
          <a:xfrm>
            <a:off x="876087" y="1829503"/>
            <a:ext cx="4919610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Titelsuche</a:t>
            </a:r>
          </a:p>
          <a:p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Treffer nur in Seitennamen, ähnliche Seiten</a:t>
            </a:r>
          </a:p>
          <a:p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 Namensraum begrenzbar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2103015-3291-4E97-BE1B-52BC47CADBB1}"/>
              </a:ext>
            </a:extLst>
          </p:cNvPr>
          <p:cNvSpPr/>
          <p:nvPr/>
        </p:nvSpPr>
        <p:spPr>
          <a:xfrm>
            <a:off x="6260493" y="4391324"/>
            <a:ext cx="4919610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Seiten finden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Spezialseiten,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Katgorienseiten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Abfragen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F92F48A-7857-4C29-9696-60F7694D6F59}"/>
              </a:ext>
            </a:extLst>
          </p:cNvPr>
          <p:cNvSpPr/>
          <p:nvPr/>
        </p:nvSpPr>
        <p:spPr>
          <a:xfrm>
            <a:off x="876086" y="4391324"/>
            <a:ext cx="4919610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Suchoperatoren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Volltextsuche: AND, OR, NOT, *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0128E0F-27D4-4801-912A-4046E9924D92}"/>
              </a:ext>
            </a:extLst>
          </p:cNvPr>
          <p:cNvSpPr/>
          <p:nvPr/>
        </p:nvSpPr>
        <p:spPr>
          <a:xfrm>
            <a:off x="876301" y="3113139"/>
            <a:ext cx="4914900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Volltextsuche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auch in Dateien, zahlreiche Suchfilter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157735F1-300F-4B83-B762-56E7289E55C2}"/>
              </a:ext>
            </a:extLst>
          </p:cNvPr>
          <p:cNvSpPr/>
          <p:nvPr/>
        </p:nvSpPr>
        <p:spPr>
          <a:xfrm>
            <a:off x="6260494" y="1837661"/>
            <a:ext cx="5025776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Suchfilter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Namensraum, Kategorie; Filtermenü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C62B641F-2FFB-40FF-8888-7321B7E0A8F1}"/>
              </a:ext>
            </a:extLst>
          </p:cNvPr>
          <p:cNvSpPr/>
          <p:nvPr/>
        </p:nvSpPr>
        <p:spPr>
          <a:xfrm>
            <a:off x="6260493" y="3112703"/>
            <a:ext cx="5025777" cy="10043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Suchoptimierung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Weiterleitungen, Disambiguierung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12FCF2-B1C0-949B-B0E1-72C500E1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</a:t>
            </a:r>
          </a:p>
        </p:txBody>
      </p:sp>
    </p:spTree>
    <p:extLst>
      <p:ext uri="{BB962C8B-B14F-4D97-AF65-F5344CB8AC3E}">
        <p14:creationId xmlns:p14="http://schemas.microsoft.com/office/powerpoint/2010/main" val="360541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32A8DEF-EAF2-423B-A7D1-7801B0905252}"/>
              </a:ext>
            </a:extLst>
          </p:cNvPr>
          <p:cNvSpPr/>
          <p:nvPr/>
        </p:nvSpPr>
        <p:spPr>
          <a:xfrm>
            <a:off x="6163812" y="3534500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Unterseite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4E59F0AF-0D87-4070-864D-DA913C414CAD}"/>
              </a:ext>
            </a:extLst>
          </p:cNvPr>
          <p:cNvSpPr/>
          <p:nvPr/>
        </p:nvSpPr>
        <p:spPr>
          <a:xfrm>
            <a:off x="2497873" y="2567350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Seitenmodell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63660FB1-A91C-4231-B4FE-824E73CE0CB1}"/>
              </a:ext>
            </a:extLst>
          </p:cNvPr>
          <p:cNvSpPr/>
          <p:nvPr/>
        </p:nvSpPr>
        <p:spPr>
          <a:xfrm>
            <a:off x="2497873" y="3534500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Namensraum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13B64B8E-C3B7-4B98-8EF3-D6D2F56AFEAD}"/>
              </a:ext>
            </a:extLst>
          </p:cNvPr>
          <p:cNvSpPr/>
          <p:nvPr/>
        </p:nvSpPr>
        <p:spPr>
          <a:xfrm>
            <a:off x="6163812" y="2593223"/>
            <a:ext cx="3291840" cy="659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Kategorie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 descr="Marke mit einfarbiger Füllung">
            <a:extLst>
              <a:ext uri="{FF2B5EF4-FFF2-40B4-BE49-F238E27FC236}">
                <a16:creationId xmlns:a16="http://schemas.microsoft.com/office/drawing/2014/main" id="{7E3C5074-5E3F-4521-8175-D5959E05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899" y="2619708"/>
            <a:ext cx="548640" cy="548640"/>
          </a:xfrm>
          <a:prstGeom prst="rect">
            <a:avLst/>
          </a:prstGeom>
        </p:spPr>
      </p:pic>
      <p:pic>
        <p:nvPicPr>
          <p:cNvPr id="7" name="Grafik 6" descr="Papier mit einfarbiger Füllung">
            <a:extLst>
              <a:ext uri="{FF2B5EF4-FFF2-40B4-BE49-F238E27FC236}">
                <a16:creationId xmlns:a16="http://schemas.microsoft.com/office/drawing/2014/main" id="{957AF84B-C7BF-4805-AFC5-918F2AB2D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2073" y="2619708"/>
            <a:ext cx="548640" cy="548640"/>
          </a:xfrm>
          <a:prstGeom prst="rect">
            <a:avLst/>
          </a:prstGeom>
        </p:spPr>
      </p:pic>
      <p:pic>
        <p:nvPicPr>
          <p:cNvPr id="9" name="Grafik 8" descr="Druckerabdeckung offen mit einfarbiger Füllung">
            <a:extLst>
              <a:ext uri="{FF2B5EF4-FFF2-40B4-BE49-F238E27FC236}">
                <a16:creationId xmlns:a16="http://schemas.microsoft.com/office/drawing/2014/main" id="{27AEB9E7-5154-4A1C-8872-070A64885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2073" y="3589880"/>
            <a:ext cx="548640" cy="54864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73A5CF5-6328-47EA-84CA-3C47D9582906}"/>
              </a:ext>
            </a:extLst>
          </p:cNvPr>
          <p:cNvCxnSpPr>
            <a:cxnSpLocks/>
          </p:cNvCxnSpPr>
          <p:nvPr/>
        </p:nvCxnSpPr>
        <p:spPr>
          <a:xfrm flipV="1">
            <a:off x="6662979" y="3701368"/>
            <a:ext cx="230506" cy="325663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ED41122-F74D-9266-141C-D537A2A6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Konzepte</a:t>
            </a:r>
          </a:p>
        </p:txBody>
      </p:sp>
    </p:spTree>
    <p:extLst>
      <p:ext uri="{BB962C8B-B14F-4D97-AF65-F5344CB8AC3E}">
        <p14:creationId xmlns:p14="http://schemas.microsoft.com/office/powerpoint/2010/main" val="52011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A373EF-7826-4C79-BE9E-55AAC297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" y="1542784"/>
            <a:ext cx="9234778" cy="377243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4F55D78-0504-8C19-966A-E896B21A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Seitenmodell</a:t>
            </a:r>
          </a:p>
        </p:txBody>
      </p:sp>
    </p:spTree>
    <p:extLst>
      <p:ext uri="{BB962C8B-B14F-4D97-AF65-F5344CB8AC3E}">
        <p14:creationId xmlns:p14="http://schemas.microsoft.com/office/powerpoint/2010/main" val="193545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5379F-6D02-B231-4923-FD34466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Inhaltsseite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57F15-FA89-24F5-2556-431D708C7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57" y="1509643"/>
            <a:ext cx="3330313" cy="2043112"/>
          </a:xfrm>
        </p:spPr>
        <p:txBody>
          <a:bodyPr/>
          <a:lstStyle/>
          <a:p>
            <a:r>
              <a:rPr lang="de-DE" dirty="0"/>
              <a:t>Inhalt von Benutzern erstellt</a:t>
            </a:r>
          </a:p>
        </p:txBody>
      </p:sp>
      <p:pic>
        <p:nvPicPr>
          <p:cNvPr id="16" name="Inhaltsplatzhalter 15" descr="Schuljunge">
            <a:extLst>
              <a:ext uri="{FF2B5EF4-FFF2-40B4-BE49-F238E27FC236}">
                <a16:creationId xmlns:a16="http://schemas.microsoft.com/office/drawing/2014/main" id="{276B11EE-1189-CFD6-DF30-6B819D6C76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9731" y="1782253"/>
            <a:ext cx="914400" cy="9144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5B75D0-1260-5CFE-D78C-909460BC8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112" y="1509643"/>
            <a:ext cx="3330313" cy="2043112"/>
          </a:xfrm>
        </p:spPr>
        <p:txBody>
          <a:bodyPr/>
          <a:lstStyle/>
          <a:p>
            <a:r>
              <a:rPr lang="de-DE" dirty="0"/>
              <a:t>hat Diskussionsseite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2E6639-A69F-BBF1-8BEE-2BB91493E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2668" y="1509643"/>
            <a:ext cx="3330313" cy="2043112"/>
          </a:xfrm>
        </p:spPr>
        <p:txBody>
          <a:bodyPr/>
          <a:lstStyle/>
          <a:p>
            <a:r>
              <a:rPr lang="de-DE" dirty="0"/>
              <a:t>hat Versionierung</a:t>
            </a:r>
          </a:p>
        </p:txBody>
      </p:sp>
      <p:pic>
        <p:nvPicPr>
          <p:cNvPr id="22" name="Inhaltsplatzhalter 21" descr="Untertitel">
            <a:extLst>
              <a:ext uri="{FF2B5EF4-FFF2-40B4-BE49-F238E27FC236}">
                <a16:creationId xmlns:a16="http://schemas.microsoft.com/office/drawing/2014/main" id="{1F847DE2-83F6-5DEE-08EB-0DC93666D5EC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0375" y="1782253"/>
            <a:ext cx="914400" cy="914400"/>
          </a:xfrm>
        </p:spPr>
      </p:pic>
      <p:pic>
        <p:nvPicPr>
          <p:cNvPr id="24" name="Inhaltsplatzhalter 23" descr="Uhr">
            <a:extLst>
              <a:ext uri="{FF2B5EF4-FFF2-40B4-BE49-F238E27FC236}">
                <a16:creationId xmlns:a16="http://schemas.microsoft.com/office/drawing/2014/main" id="{813BCD24-174F-567F-115A-BA9F022F3C2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225" y="1782253"/>
            <a:ext cx="914400" cy="914400"/>
          </a:xfrm>
        </p:spPr>
      </p:pic>
      <p:pic>
        <p:nvPicPr>
          <p:cNvPr id="18" name="Grafik 17" descr="Bleistift">
            <a:extLst>
              <a:ext uri="{FF2B5EF4-FFF2-40B4-BE49-F238E27FC236}">
                <a16:creationId xmlns:a16="http://schemas.microsoft.com/office/drawing/2014/main" id="{10F05687-A229-0933-63DA-4EAFBDE11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3452" y="23025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5379F-6D02-B231-4923-FD34466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461087"/>
            <a:ext cx="9708444" cy="470247"/>
          </a:xfrm>
        </p:spPr>
        <p:txBody>
          <a:bodyPr/>
          <a:lstStyle/>
          <a:p>
            <a:r>
              <a:rPr lang="de-DE" dirty="0"/>
              <a:t>Spezialseite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57F15-FA89-24F5-2556-431D708C7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57" y="1454229"/>
            <a:ext cx="3330313" cy="2043112"/>
          </a:xfrm>
        </p:spPr>
        <p:txBody>
          <a:bodyPr/>
          <a:lstStyle/>
          <a:p>
            <a:r>
              <a:rPr lang="de-DE" dirty="0"/>
              <a:t>automatisch erstellter Inhalt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5B75D0-1260-5CFE-D78C-909460BC8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112" y="1454229"/>
            <a:ext cx="3330313" cy="2043112"/>
          </a:xfrm>
        </p:spPr>
        <p:txBody>
          <a:bodyPr/>
          <a:lstStyle/>
          <a:p>
            <a:r>
              <a:rPr lang="de-DE" dirty="0"/>
              <a:t>zahlreiche Wartungsseiten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52E6639-A69F-BBF1-8BEE-2BB91493E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2668" y="1454229"/>
            <a:ext cx="3330313" cy="2043112"/>
          </a:xfrm>
        </p:spPr>
        <p:txBody>
          <a:bodyPr/>
          <a:lstStyle/>
          <a:p>
            <a:r>
              <a:rPr lang="de-DE" dirty="0"/>
              <a:t>Werkzeuge zur Verwaltung</a:t>
            </a:r>
          </a:p>
        </p:txBody>
      </p:sp>
      <p:pic>
        <p:nvPicPr>
          <p:cNvPr id="9" name="Inhaltsplatzhalter 8" descr="Datenbank">
            <a:extLst>
              <a:ext uri="{FF2B5EF4-FFF2-40B4-BE49-F238E27FC236}">
                <a16:creationId xmlns:a16="http://schemas.microsoft.com/office/drawing/2014/main" id="{AAB19856-06B5-A9AF-4553-6366CF2DE5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9731" y="1842438"/>
            <a:ext cx="914400" cy="914400"/>
          </a:xfrm>
        </p:spPr>
      </p:pic>
      <p:pic>
        <p:nvPicPr>
          <p:cNvPr id="15" name="Inhaltsplatzhalter 14" descr="Werkzeuge">
            <a:extLst>
              <a:ext uri="{FF2B5EF4-FFF2-40B4-BE49-F238E27FC236}">
                <a16:creationId xmlns:a16="http://schemas.microsoft.com/office/drawing/2014/main" id="{50DEC3C9-98C6-5C3C-8B9D-D06ADE775759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0375" y="1726551"/>
            <a:ext cx="914400" cy="914400"/>
          </a:xfrm>
        </p:spPr>
      </p:pic>
      <p:pic>
        <p:nvPicPr>
          <p:cNvPr id="25" name="Inhaltsplatzhalter 24" descr="Zahnräder">
            <a:extLst>
              <a:ext uri="{FF2B5EF4-FFF2-40B4-BE49-F238E27FC236}">
                <a16:creationId xmlns:a16="http://schemas.microsoft.com/office/drawing/2014/main" id="{4526B2BF-5840-D0F1-158E-9264DF741879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225" y="1726551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12031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ueSpice">
      <a:dk1>
        <a:srgbClr val="232323"/>
      </a:dk1>
      <a:lt1>
        <a:sysClr val="window" lastClr="FFFFFF"/>
      </a:lt1>
      <a:dk2>
        <a:srgbClr val="404040"/>
      </a:dk2>
      <a:lt2>
        <a:srgbClr val="D1D1D1"/>
      </a:lt2>
      <a:accent1>
        <a:srgbClr val="40558A"/>
      </a:accent1>
      <a:accent2>
        <a:srgbClr val="2B82EC"/>
      </a:accent2>
      <a:accent3>
        <a:srgbClr val="97BFE7"/>
      </a:accent3>
      <a:accent4>
        <a:srgbClr val="FFB100"/>
      </a:accent4>
      <a:accent5>
        <a:srgbClr val="C8752D"/>
      </a:accent5>
      <a:accent6>
        <a:srgbClr val="B73A3A"/>
      </a:accent6>
      <a:hlink>
        <a:srgbClr val="2B82EC"/>
      </a:hlink>
      <a:folHlink>
        <a:srgbClr val="2B82EC"/>
      </a:folHlink>
    </a:clrScheme>
    <a:fontScheme name="BlueSpice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5DFEB87-BAC3-4011-AD2E-E0F0F84B34A4}">
  <we:reference id="wa104178141" version="4.3.3.0" store="de-DE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C390A63-D78B-485E-A5D7-EA7F0CFEA42E}">
  <we:reference id="wa104381335" version="1.0.0.1" store="de-DE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BlueSpice</Template>
  <TotalTime>0</TotalTime>
  <Words>1178</Words>
  <Application>Microsoft Office PowerPoint</Application>
  <PresentationFormat>Breitbild</PresentationFormat>
  <Paragraphs>394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Open Sans</vt:lpstr>
      <vt:lpstr>Open Sans Light</vt:lpstr>
      <vt:lpstr>Office</vt:lpstr>
      <vt:lpstr>Benutzerdefiniertes Design</vt:lpstr>
      <vt:lpstr>BlueSpice Training</vt:lpstr>
      <vt:lpstr>Themen</vt:lpstr>
      <vt:lpstr>Wiki Grundlagen</vt:lpstr>
      <vt:lpstr>Rundgang</vt:lpstr>
      <vt:lpstr>Suche</vt:lpstr>
      <vt:lpstr>Konzepte</vt:lpstr>
      <vt:lpstr>Seitenmodell</vt:lpstr>
      <vt:lpstr>Inhaltsseite</vt:lpstr>
      <vt:lpstr>Spezialseite</vt:lpstr>
      <vt:lpstr>Kategorieseite oder Beschreibungsseite</vt:lpstr>
      <vt:lpstr>Namensraum</vt:lpstr>
      <vt:lpstr>Namensraum (2)</vt:lpstr>
      <vt:lpstr>Kategorie</vt:lpstr>
      <vt:lpstr>Namensraum versus Kategorie</vt:lpstr>
      <vt:lpstr>Beispiel: Kategoriensystem</vt:lpstr>
      <vt:lpstr>Unterseite</vt:lpstr>
      <vt:lpstr>Beispiel: Unterseite</vt:lpstr>
      <vt:lpstr>Wikitext</vt:lpstr>
      <vt:lpstr>Beispiel: Wikitext</vt:lpstr>
      <vt:lpstr>Funktionen</vt:lpstr>
      <vt:lpstr>Wissensmanagement</vt:lpstr>
      <vt:lpstr>Inhaltsplanung</vt:lpstr>
      <vt:lpstr>Rechte</vt:lpstr>
      <vt:lpstr>Seitenvorlagen und Vorlagen</vt:lpstr>
      <vt:lpstr>Vorlagen</vt:lpstr>
      <vt:lpstr>Vorlage</vt:lpstr>
      <vt:lpstr>QM</vt:lpstr>
      <vt:lpstr>QM</vt:lpstr>
      <vt:lpstr>Bücher</vt:lpstr>
      <vt:lpstr>Spezialseiten zur Wikipflege</vt:lpstr>
      <vt:lpstr>BlueSpice Social</vt:lpstr>
      <vt:lpstr>Strukturierte Daten</vt:lpstr>
      <vt:lpstr>Informationstypen</vt:lpstr>
      <vt:lpstr>Verdecktes Wissen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Vogel</dc:creator>
  <cp:lastModifiedBy>Margit Link-Rodrigue</cp:lastModifiedBy>
  <cp:revision>196</cp:revision>
  <dcterms:created xsi:type="dcterms:W3CDTF">2020-09-01T11:02:17Z</dcterms:created>
  <dcterms:modified xsi:type="dcterms:W3CDTF">2024-02-20T18:23:27Z</dcterms:modified>
</cp:coreProperties>
</file>